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256" r:id="rId2"/>
    <p:sldId id="257" r:id="rId3"/>
    <p:sldId id="258" r:id="rId4"/>
    <p:sldId id="263" r:id="rId5"/>
    <p:sldId id="265" r:id="rId6"/>
    <p:sldId id="267" r:id="rId7"/>
    <p:sldId id="269" r:id="rId8"/>
    <p:sldId id="270" r:id="rId9"/>
    <p:sldId id="279" r:id="rId10"/>
    <p:sldId id="285" r:id="rId11"/>
    <p:sldId id="271" r:id="rId12"/>
    <p:sldId id="286" r:id="rId13"/>
    <p:sldId id="281" r:id="rId14"/>
    <p:sldId id="272" r:id="rId15"/>
    <p:sldId id="273" r:id="rId16"/>
    <p:sldId id="284" r:id="rId17"/>
    <p:sldId id="274" r:id="rId18"/>
    <p:sldId id="283" r:id="rId19"/>
    <p:sldId id="282"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D412B1-4B0D-452A-B8AF-9E4DEC3715EB}" v="47" dt="2024-01-06T12:42:26.581"/>
  </p1510:revLst>
</p1510:revInfo>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66" d="100"/>
          <a:sy n="66" d="100"/>
        </p:scale>
        <p:origin x="668" y="32"/>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 Singh" userId="e472dfbd62113bcf" providerId="LiveId" clId="{A2D412B1-4B0D-452A-B8AF-9E4DEC3715EB}"/>
    <pc:docChg chg="undo custSel addSld delSld modSld sldOrd modMainMaster">
      <pc:chgData name="Ram Singh" userId="e472dfbd62113bcf" providerId="LiveId" clId="{A2D412B1-4B0D-452A-B8AF-9E4DEC3715EB}" dt="2024-01-06T12:42:26.574" v="544"/>
      <pc:docMkLst>
        <pc:docMk/>
      </pc:docMkLst>
      <pc:sldChg chg="addSp delSp modSp mod modTransition">
        <pc:chgData name="Ram Singh" userId="e472dfbd62113bcf" providerId="LiveId" clId="{A2D412B1-4B0D-452A-B8AF-9E4DEC3715EB}" dt="2024-01-06T12:42:26.574" v="544"/>
        <pc:sldMkLst>
          <pc:docMk/>
          <pc:sldMk cId="435141664" sldId="256"/>
        </pc:sldMkLst>
        <pc:spChg chg="add mod">
          <ac:chgData name="Ram Singh" userId="e472dfbd62113bcf" providerId="LiveId" clId="{A2D412B1-4B0D-452A-B8AF-9E4DEC3715EB}" dt="2024-01-06T10:57:07.921" v="459" actId="1076"/>
          <ac:spMkLst>
            <pc:docMk/>
            <pc:sldMk cId="435141664" sldId="256"/>
            <ac:spMk id="7" creationId="{CB85ED53-17AF-4790-BE92-4AD28AD4BE1E}"/>
          </ac:spMkLst>
        </pc:spChg>
        <pc:picChg chg="del">
          <ac:chgData name="Ram Singh" userId="e472dfbd62113bcf" providerId="LiveId" clId="{A2D412B1-4B0D-452A-B8AF-9E4DEC3715EB}" dt="2024-01-06T10:56:07.444" v="450" actId="478"/>
          <ac:picMkLst>
            <pc:docMk/>
            <pc:sldMk cId="435141664" sldId="256"/>
            <ac:picMk id="5" creationId="{034D1E8F-DB7F-44F7-9B56-5428B81BAF14}"/>
          </ac:picMkLst>
        </pc:picChg>
        <pc:picChg chg="add mod">
          <ac:chgData name="Ram Singh" userId="e472dfbd62113bcf" providerId="LiveId" clId="{A2D412B1-4B0D-452A-B8AF-9E4DEC3715EB}" dt="2024-01-06T10:57:03.190" v="458" actId="14100"/>
          <ac:picMkLst>
            <pc:docMk/>
            <pc:sldMk cId="435141664" sldId="256"/>
            <ac:picMk id="6" creationId="{6D6BF658-01C5-431A-ADB1-03A9361E5916}"/>
          </ac:picMkLst>
        </pc:picChg>
        <pc:picChg chg="add del mod">
          <ac:chgData name="Ram Singh" userId="e472dfbd62113bcf" providerId="LiveId" clId="{A2D412B1-4B0D-452A-B8AF-9E4DEC3715EB}" dt="2024-01-06T10:57:55.256" v="465" actId="478"/>
          <ac:picMkLst>
            <pc:docMk/>
            <pc:sldMk cId="435141664" sldId="256"/>
            <ac:picMk id="9" creationId="{E4B6D121-63D2-4581-8993-F6CC73ACFBEF}"/>
          </ac:picMkLst>
        </pc:picChg>
      </pc:sldChg>
      <pc:sldChg chg="addSp delSp modSp mod modTransition">
        <pc:chgData name="Ram Singh" userId="e472dfbd62113bcf" providerId="LiveId" clId="{A2D412B1-4B0D-452A-B8AF-9E4DEC3715EB}" dt="2024-01-06T11:07:42.391" v="499" actId="2711"/>
        <pc:sldMkLst>
          <pc:docMk/>
          <pc:sldMk cId="1772969468" sldId="257"/>
        </pc:sldMkLst>
        <pc:spChg chg="mod">
          <ac:chgData name="Ram Singh" userId="e472dfbd62113bcf" providerId="LiveId" clId="{A2D412B1-4B0D-452A-B8AF-9E4DEC3715EB}" dt="2024-01-06T11:07:42.391" v="499" actId="2711"/>
          <ac:spMkLst>
            <pc:docMk/>
            <pc:sldMk cId="1772969468" sldId="257"/>
            <ac:spMk id="3" creationId="{00000000-0000-0000-0000-000000000000}"/>
          </ac:spMkLst>
        </pc:spChg>
        <pc:spChg chg="add mod">
          <ac:chgData name="Ram Singh" userId="e472dfbd62113bcf" providerId="LiveId" clId="{A2D412B1-4B0D-452A-B8AF-9E4DEC3715EB}" dt="2024-01-06T11:00:54.992" v="476" actId="26606"/>
          <ac:spMkLst>
            <pc:docMk/>
            <pc:sldMk cId="1772969468" sldId="257"/>
            <ac:spMk id="9" creationId="{E9BB5692-4290-48D7-BB0E-A1677DD0AAEB}"/>
          </ac:spMkLst>
        </pc:spChg>
        <pc:picChg chg="del">
          <ac:chgData name="Ram Singh" userId="e472dfbd62113bcf" providerId="LiveId" clId="{A2D412B1-4B0D-452A-B8AF-9E4DEC3715EB}" dt="2024-01-02T02:51:29.473" v="238" actId="478"/>
          <ac:picMkLst>
            <pc:docMk/>
            <pc:sldMk cId="1772969468" sldId="257"/>
            <ac:picMk id="5" creationId="{3A980E00-35EE-43AC-B4D9-42D9D3527048}"/>
          </ac:picMkLst>
        </pc:picChg>
        <pc:picChg chg="add del mod">
          <ac:chgData name="Ram Singh" userId="e472dfbd62113bcf" providerId="LiveId" clId="{A2D412B1-4B0D-452A-B8AF-9E4DEC3715EB}" dt="2024-01-06T11:00:14.222" v="471" actId="478"/>
          <ac:picMkLst>
            <pc:docMk/>
            <pc:sldMk cId="1772969468" sldId="257"/>
            <ac:picMk id="5" creationId="{76BCC529-A149-40B5-80B9-E2931668DAF5}"/>
          </ac:picMkLst>
        </pc:picChg>
        <pc:picChg chg="add del mod">
          <ac:chgData name="Ram Singh" userId="e472dfbd62113bcf" providerId="LiveId" clId="{A2D412B1-4B0D-452A-B8AF-9E4DEC3715EB}" dt="2024-01-02T02:55:37.194" v="249" actId="478"/>
          <ac:picMkLst>
            <pc:docMk/>
            <pc:sldMk cId="1772969468" sldId="257"/>
            <ac:picMk id="6" creationId="{152B5926-FE32-4B15-B221-C23F2C805658}"/>
          </ac:picMkLst>
        </pc:picChg>
        <pc:picChg chg="add mod">
          <ac:chgData name="Ram Singh" userId="e472dfbd62113bcf" providerId="LiveId" clId="{A2D412B1-4B0D-452A-B8AF-9E4DEC3715EB}" dt="2024-01-06T11:00:54.992" v="476" actId="26606"/>
          <ac:picMkLst>
            <pc:docMk/>
            <pc:sldMk cId="1772969468" sldId="257"/>
            <ac:picMk id="7" creationId="{1E99D6FA-2E7E-48E8-80FC-D0DE492209CE}"/>
          </ac:picMkLst>
        </pc:picChg>
        <pc:picChg chg="add del mod">
          <ac:chgData name="Ram Singh" userId="e472dfbd62113bcf" providerId="LiveId" clId="{A2D412B1-4B0D-452A-B8AF-9E4DEC3715EB}" dt="2024-01-06T10:58:10.520" v="466" actId="478"/>
          <ac:picMkLst>
            <pc:docMk/>
            <pc:sldMk cId="1772969468" sldId="257"/>
            <ac:picMk id="8" creationId="{240F8E4C-9736-436D-B478-35A5B49C92DD}"/>
          </ac:picMkLst>
        </pc:picChg>
      </pc:sldChg>
      <pc:sldChg chg="modSp mod modTransition">
        <pc:chgData name="Ram Singh" userId="e472dfbd62113bcf" providerId="LiveId" clId="{A2D412B1-4B0D-452A-B8AF-9E4DEC3715EB}" dt="2024-01-06T10:32:41.527" v="321"/>
        <pc:sldMkLst>
          <pc:docMk/>
          <pc:sldMk cId="1928620899" sldId="258"/>
        </pc:sldMkLst>
        <pc:spChg chg="mod">
          <ac:chgData name="Ram Singh" userId="e472dfbd62113bcf" providerId="LiveId" clId="{A2D412B1-4B0D-452A-B8AF-9E4DEC3715EB}" dt="2024-01-01T11:23:24.403" v="97" actId="27636"/>
          <ac:spMkLst>
            <pc:docMk/>
            <pc:sldMk cId="1928620899" sldId="258"/>
            <ac:spMk id="4" creationId="{1C19D2C8-8C67-4996-89A4-C0EA46CF1EFF}"/>
          </ac:spMkLst>
        </pc:spChg>
      </pc:sldChg>
      <pc:sldChg chg="modSp del mod">
        <pc:chgData name="Ram Singh" userId="e472dfbd62113bcf" providerId="LiveId" clId="{A2D412B1-4B0D-452A-B8AF-9E4DEC3715EB}" dt="2024-01-01T11:23:33.869" v="98" actId="47"/>
        <pc:sldMkLst>
          <pc:docMk/>
          <pc:sldMk cId="3948826341" sldId="259"/>
        </pc:sldMkLst>
        <pc:spChg chg="mod">
          <ac:chgData name="Ram Singh" userId="e472dfbd62113bcf" providerId="LiveId" clId="{A2D412B1-4B0D-452A-B8AF-9E4DEC3715EB}" dt="2024-01-01T11:21:13.746" v="26" actId="20577"/>
          <ac:spMkLst>
            <pc:docMk/>
            <pc:sldMk cId="3948826341" sldId="259"/>
            <ac:spMk id="3" creationId="{00000000-0000-0000-0000-000000000000}"/>
          </ac:spMkLst>
        </pc:spChg>
        <pc:spChg chg="mod">
          <ac:chgData name="Ram Singh" userId="e472dfbd62113bcf" providerId="LiveId" clId="{A2D412B1-4B0D-452A-B8AF-9E4DEC3715EB}" dt="2024-01-01T11:21:16.262" v="27" actId="20577"/>
          <ac:spMkLst>
            <pc:docMk/>
            <pc:sldMk cId="3948826341" sldId="259"/>
            <ac:spMk id="5" creationId="{78A35674-55A4-459F-916F-22440C9E9DD2}"/>
          </ac:spMkLst>
        </pc:spChg>
      </pc:sldChg>
      <pc:sldChg chg="modSp del mod">
        <pc:chgData name="Ram Singh" userId="e472dfbd62113bcf" providerId="LiveId" clId="{A2D412B1-4B0D-452A-B8AF-9E4DEC3715EB}" dt="2024-01-01T11:23:35.860" v="99" actId="47"/>
        <pc:sldMkLst>
          <pc:docMk/>
          <pc:sldMk cId="2738627701" sldId="260"/>
        </pc:sldMkLst>
        <pc:spChg chg="mod">
          <ac:chgData name="Ram Singh" userId="e472dfbd62113bcf" providerId="LiveId" clId="{A2D412B1-4B0D-452A-B8AF-9E4DEC3715EB}" dt="2024-01-01T11:20:49.211" v="24" actId="20577"/>
          <ac:spMkLst>
            <pc:docMk/>
            <pc:sldMk cId="2738627701" sldId="260"/>
            <ac:spMk id="3" creationId="{00000000-0000-0000-0000-000000000000}"/>
          </ac:spMkLst>
        </pc:spChg>
        <pc:spChg chg="mod">
          <ac:chgData name="Ram Singh" userId="e472dfbd62113bcf" providerId="LiveId" clId="{A2D412B1-4B0D-452A-B8AF-9E4DEC3715EB}" dt="2024-01-01T11:20:52.616" v="25" actId="20577"/>
          <ac:spMkLst>
            <pc:docMk/>
            <pc:sldMk cId="2738627701" sldId="260"/>
            <ac:spMk id="6" creationId="{DB03F255-ED6E-4668-ADA2-06B906BB0F09}"/>
          </ac:spMkLst>
        </pc:spChg>
      </pc:sldChg>
      <pc:sldChg chg="addSp delSp modSp mod modTransition">
        <pc:chgData name="Ram Singh" userId="e472dfbd62113bcf" providerId="LiveId" clId="{A2D412B1-4B0D-452A-B8AF-9E4DEC3715EB}" dt="2024-01-06T11:04:19.160" v="490" actId="1076"/>
        <pc:sldMkLst>
          <pc:docMk/>
          <pc:sldMk cId="547100618" sldId="263"/>
        </pc:sldMkLst>
        <pc:spChg chg="mod">
          <ac:chgData name="Ram Singh" userId="e472dfbd62113bcf" providerId="LiveId" clId="{A2D412B1-4B0D-452A-B8AF-9E4DEC3715EB}" dt="2024-01-01T11:21:24.341" v="29" actId="20577"/>
          <ac:spMkLst>
            <pc:docMk/>
            <pc:sldMk cId="547100618" sldId="263"/>
            <ac:spMk id="4" creationId="{DE756148-9615-4B1B-865A-F3A2AC282F81}"/>
          </ac:spMkLst>
        </pc:spChg>
        <pc:spChg chg="mod">
          <ac:chgData name="Ram Singh" userId="e472dfbd62113bcf" providerId="LiveId" clId="{A2D412B1-4B0D-452A-B8AF-9E4DEC3715EB}" dt="2024-01-06T11:04:19.160" v="490" actId="1076"/>
          <ac:spMkLst>
            <pc:docMk/>
            <pc:sldMk cId="547100618" sldId="263"/>
            <ac:spMk id="6" creationId="{8B16C7DB-C695-4DB4-933D-28D9F3D26E50}"/>
          </ac:spMkLst>
        </pc:spChg>
        <pc:spChg chg="add mod">
          <ac:chgData name="Ram Singh" userId="e472dfbd62113bcf" providerId="LiveId" clId="{A2D412B1-4B0D-452A-B8AF-9E4DEC3715EB}" dt="2024-01-02T02:48:46.028" v="229" actId="1076"/>
          <ac:spMkLst>
            <pc:docMk/>
            <pc:sldMk cId="547100618" sldId="263"/>
            <ac:spMk id="9" creationId="{6591AE51-9EED-4F69-B5B6-F90BFE9A08E9}"/>
          </ac:spMkLst>
        </pc:spChg>
        <pc:spChg chg="add mod">
          <ac:chgData name="Ram Singh" userId="e472dfbd62113bcf" providerId="LiveId" clId="{A2D412B1-4B0D-452A-B8AF-9E4DEC3715EB}" dt="2024-01-06T11:04:08.347" v="489" actId="1076"/>
          <ac:spMkLst>
            <pc:docMk/>
            <pc:sldMk cId="547100618" sldId="263"/>
            <ac:spMk id="12" creationId="{4B620D67-C689-470D-88AC-BD3154D3A19E}"/>
          </ac:spMkLst>
        </pc:spChg>
        <pc:picChg chg="add del mod">
          <ac:chgData name="Ram Singh" userId="e472dfbd62113bcf" providerId="LiveId" clId="{A2D412B1-4B0D-452A-B8AF-9E4DEC3715EB}" dt="2024-01-06T11:01:20.064" v="477" actId="478"/>
          <ac:picMkLst>
            <pc:docMk/>
            <pc:sldMk cId="547100618" sldId="263"/>
            <ac:picMk id="5" creationId="{81747187-6FA5-4D45-BDE9-5E2342B76260}"/>
          </ac:picMkLst>
        </pc:picChg>
        <pc:picChg chg="add del mod">
          <ac:chgData name="Ram Singh" userId="e472dfbd62113bcf" providerId="LiveId" clId="{A2D412B1-4B0D-452A-B8AF-9E4DEC3715EB}" dt="2024-01-06T11:03:30.404" v="484" actId="478"/>
          <ac:picMkLst>
            <pc:docMk/>
            <pc:sldMk cId="547100618" sldId="263"/>
            <ac:picMk id="7" creationId="{F3133035-B194-4EEE-AC59-7AA459FA50F8}"/>
          </ac:picMkLst>
        </pc:picChg>
        <pc:picChg chg="add mod">
          <ac:chgData name="Ram Singh" userId="e472dfbd62113bcf" providerId="LiveId" clId="{A2D412B1-4B0D-452A-B8AF-9E4DEC3715EB}" dt="2024-01-02T02:48:46.028" v="229" actId="1076"/>
          <ac:picMkLst>
            <pc:docMk/>
            <pc:sldMk cId="547100618" sldId="263"/>
            <ac:picMk id="8" creationId="{32F1FC3C-2114-4189-A1A8-C5FE909F84C6}"/>
          </ac:picMkLst>
        </pc:picChg>
        <pc:picChg chg="add mod">
          <ac:chgData name="Ram Singh" userId="e472dfbd62113bcf" providerId="LiveId" clId="{A2D412B1-4B0D-452A-B8AF-9E4DEC3715EB}" dt="2024-01-06T11:04:08.347" v="489" actId="1076"/>
          <ac:picMkLst>
            <pc:docMk/>
            <pc:sldMk cId="547100618" sldId="263"/>
            <ac:picMk id="11" creationId="{08E68EE6-2319-4B5C-A056-44D0E3C04FAD}"/>
          </ac:picMkLst>
        </pc:picChg>
      </pc:sldChg>
      <pc:sldChg chg="addSp delSp modSp mod modTransition">
        <pc:chgData name="Ram Singh" userId="e472dfbd62113bcf" providerId="LiveId" clId="{A2D412B1-4B0D-452A-B8AF-9E4DEC3715EB}" dt="2024-01-06T11:08:21.152" v="501" actId="2711"/>
        <pc:sldMkLst>
          <pc:docMk/>
          <pc:sldMk cId="2914748422" sldId="265"/>
        </pc:sldMkLst>
        <pc:spChg chg="mod">
          <ac:chgData name="Ram Singh" userId="e472dfbd62113bcf" providerId="LiveId" clId="{A2D412B1-4B0D-452A-B8AF-9E4DEC3715EB}" dt="2024-01-06T11:08:12.955" v="500" actId="2711"/>
          <ac:spMkLst>
            <pc:docMk/>
            <pc:sldMk cId="2914748422" sldId="265"/>
            <ac:spMk id="5" creationId="{2C2AD1E4-B30B-4E42-8327-098A935F39CC}"/>
          </ac:spMkLst>
        </pc:spChg>
        <pc:spChg chg="add mod">
          <ac:chgData name="Ram Singh" userId="e472dfbd62113bcf" providerId="LiveId" clId="{A2D412B1-4B0D-452A-B8AF-9E4DEC3715EB}" dt="2024-01-02T02:50:08.054" v="236" actId="14100"/>
          <ac:spMkLst>
            <pc:docMk/>
            <pc:sldMk cId="2914748422" sldId="265"/>
            <ac:spMk id="6" creationId="{8ED7603B-BB9C-4012-8790-880E09E6D34C}"/>
          </ac:spMkLst>
        </pc:spChg>
        <pc:spChg chg="mod">
          <ac:chgData name="Ram Singh" userId="e472dfbd62113bcf" providerId="LiveId" clId="{A2D412B1-4B0D-452A-B8AF-9E4DEC3715EB}" dt="2024-01-06T11:08:21.152" v="501" actId="2711"/>
          <ac:spMkLst>
            <pc:docMk/>
            <pc:sldMk cId="2914748422" sldId="265"/>
            <ac:spMk id="7" creationId="{133CA272-2719-4E3A-BB55-3CD59A6B23FB}"/>
          </ac:spMkLst>
        </pc:spChg>
        <pc:picChg chg="add mod">
          <ac:chgData name="Ram Singh" userId="e472dfbd62113bcf" providerId="LiveId" clId="{A2D412B1-4B0D-452A-B8AF-9E4DEC3715EB}" dt="2024-01-02T02:50:12.234" v="237" actId="14100"/>
          <ac:picMkLst>
            <pc:docMk/>
            <pc:sldMk cId="2914748422" sldId="265"/>
            <ac:picMk id="4" creationId="{E211F174-0870-4E16-A8E1-84BBE3916FFD}"/>
          </ac:picMkLst>
        </pc:picChg>
        <pc:picChg chg="del">
          <ac:chgData name="Ram Singh" userId="e472dfbd62113bcf" providerId="LiveId" clId="{A2D412B1-4B0D-452A-B8AF-9E4DEC3715EB}" dt="2024-01-02T02:49:02.374" v="230" actId="478"/>
          <ac:picMkLst>
            <pc:docMk/>
            <pc:sldMk cId="2914748422" sldId="265"/>
            <ac:picMk id="8" creationId="{45CA45D2-7598-4249-B77D-878FBD613056}"/>
          </ac:picMkLst>
        </pc:picChg>
      </pc:sldChg>
      <pc:sldChg chg="addSp delSp modSp mod modTransition">
        <pc:chgData name="Ram Singh" userId="e472dfbd62113bcf" providerId="LiveId" clId="{A2D412B1-4B0D-452A-B8AF-9E4DEC3715EB}" dt="2024-01-06T11:08:45.383" v="507" actId="255"/>
        <pc:sldMkLst>
          <pc:docMk/>
          <pc:sldMk cId="3389469168" sldId="267"/>
        </pc:sldMkLst>
        <pc:spChg chg="mod">
          <ac:chgData name="Ram Singh" userId="e472dfbd62113bcf" providerId="LiveId" clId="{A2D412B1-4B0D-452A-B8AF-9E4DEC3715EB}" dt="2024-01-06T11:08:45.383" v="507" actId="255"/>
          <ac:spMkLst>
            <pc:docMk/>
            <pc:sldMk cId="3389469168" sldId="267"/>
            <ac:spMk id="3" creationId="{A6330FB2-6109-4EB6-AE51-4AAFE0D501F3}"/>
          </ac:spMkLst>
        </pc:spChg>
        <pc:spChg chg="add mod">
          <ac:chgData name="Ram Singh" userId="e472dfbd62113bcf" providerId="LiveId" clId="{A2D412B1-4B0D-452A-B8AF-9E4DEC3715EB}" dt="2024-01-06T10:36:39.861" v="326" actId="26606"/>
          <ac:spMkLst>
            <pc:docMk/>
            <pc:sldMk cId="3389469168" sldId="267"/>
            <ac:spMk id="5" creationId="{D55D4512-A3AC-4111-9A04-045EAA1E8755}"/>
          </ac:spMkLst>
        </pc:spChg>
        <pc:spChg chg="add del mod">
          <ac:chgData name="Ram Singh" userId="e472dfbd62113bcf" providerId="LiveId" clId="{A2D412B1-4B0D-452A-B8AF-9E4DEC3715EB}" dt="2024-01-06T10:36:39.861" v="326" actId="26606"/>
          <ac:spMkLst>
            <pc:docMk/>
            <pc:sldMk cId="3389469168" sldId="267"/>
            <ac:spMk id="8" creationId="{84D5689F-911E-4069-9408-AB0C3D384450}"/>
          </ac:spMkLst>
        </pc:spChg>
        <pc:spChg chg="mod">
          <ac:chgData name="Ram Singh" userId="e472dfbd62113bcf" providerId="LiveId" clId="{A2D412B1-4B0D-452A-B8AF-9E4DEC3715EB}" dt="2024-01-06T10:36:39.861" v="326" actId="26606"/>
          <ac:spMkLst>
            <pc:docMk/>
            <pc:sldMk cId="3389469168" sldId="267"/>
            <ac:spMk id="11" creationId="{63F3E2D9-AB9E-1640-24BE-86B89F292BD0}"/>
          </ac:spMkLst>
        </pc:spChg>
        <pc:picChg chg="add mod">
          <ac:chgData name="Ram Singh" userId="e472dfbd62113bcf" providerId="LiveId" clId="{A2D412B1-4B0D-452A-B8AF-9E4DEC3715EB}" dt="2024-01-06T10:36:39.861" v="326" actId="26606"/>
          <ac:picMkLst>
            <pc:docMk/>
            <pc:sldMk cId="3389469168" sldId="267"/>
            <ac:picMk id="4" creationId="{B5BDCE80-7C23-44C0-8C9E-062DB0124BD2}"/>
          </ac:picMkLst>
        </pc:picChg>
        <pc:picChg chg="del">
          <ac:chgData name="Ram Singh" userId="e472dfbd62113bcf" providerId="LiveId" clId="{A2D412B1-4B0D-452A-B8AF-9E4DEC3715EB}" dt="2024-01-06T10:36:33.522" v="323" actId="478"/>
          <ac:picMkLst>
            <pc:docMk/>
            <pc:sldMk cId="3389469168" sldId="267"/>
            <ac:picMk id="6" creationId="{444DA0FE-1FA7-4D70-820F-98829C35118E}"/>
          </ac:picMkLst>
        </pc:picChg>
      </pc:sldChg>
      <pc:sldChg chg="addSp delSp modSp mod modTransition">
        <pc:chgData name="Ram Singh" userId="e472dfbd62113bcf" providerId="LiveId" clId="{A2D412B1-4B0D-452A-B8AF-9E4DEC3715EB}" dt="2024-01-06T11:08:58.832" v="509" actId="255"/>
        <pc:sldMkLst>
          <pc:docMk/>
          <pc:sldMk cId="217758559" sldId="269"/>
        </pc:sldMkLst>
        <pc:spChg chg="mod">
          <ac:chgData name="Ram Singh" userId="e472dfbd62113bcf" providerId="LiveId" clId="{A2D412B1-4B0D-452A-B8AF-9E4DEC3715EB}" dt="2024-01-06T11:08:58.832" v="509" actId="255"/>
          <ac:spMkLst>
            <pc:docMk/>
            <pc:sldMk cId="217758559" sldId="269"/>
            <ac:spMk id="4" creationId="{16B58B01-2785-4357-8506-B7DE2FE7F9CE}"/>
          </ac:spMkLst>
        </pc:spChg>
        <pc:spChg chg="add del mod">
          <ac:chgData name="Ram Singh" userId="e472dfbd62113bcf" providerId="LiveId" clId="{A2D412B1-4B0D-452A-B8AF-9E4DEC3715EB}" dt="2024-01-06T10:37:20.001" v="328" actId="931"/>
          <ac:spMkLst>
            <pc:docMk/>
            <pc:sldMk cId="217758559" sldId="269"/>
            <ac:spMk id="5" creationId="{504811F1-2211-4A30-9DC0-20C6A9788C72}"/>
          </ac:spMkLst>
        </pc:spChg>
        <pc:spChg chg="add mod">
          <ac:chgData name="Ram Singh" userId="e472dfbd62113bcf" providerId="LiveId" clId="{A2D412B1-4B0D-452A-B8AF-9E4DEC3715EB}" dt="2024-01-06T10:37:23.375" v="331" actId="26606"/>
          <ac:spMkLst>
            <pc:docMk/>
            <pc:sldMk cId="217758559" sldId="269"/>
            <ac:spMk id="9" creationId="{0584D0CA-0FD6-4E10-93BC-3E4F921F54DA}"/>
          </ac:spMkLst>
        </pc:spChg>
        <pc:picChg chg="del">
          <ac:chgData name="Ram Singh" userId="e472dfbd62113bcf" providerId="LiveId" clId="{A2D412B1-4B0D-452A-B8AF-9E4DEC3715EB}" dt="2024-01-06T10:36:53.906" v="327" actId="478"/>
          <ac:picMkLst>
            <pc:docMk/>
            <pc:sldMk cId="217758559" sldId="269"/>
            <ac:picMk id="6" creationId="{C95323A1-EE40-434C-BAA2-2565F8199D94}"/>
          </ac:picMkLst>
        </pc:picChg>
        <pc:picChg chg="add mod">
          <ac:chgData name="Ram Singh" userId="e472dfbd62113bcf" providerId="LiveId" clId="{A2D412B1-4B0D-452A-B8AF-9E4DEC3715EB}" dt="2024-01-06T10:37:23.375" v="331" actId="26606"/>
          <ac:picMkLst>
            <pc:docMk/>
            <pc:sldMk cId="217758559" sldId="269"/>
            <ac:picMk id="8" creationId="{2B52869A-0386-4D50-8D07-874365C1878E}"/>
          </ac:picMkLst>
        </pc:picChg>
      </pc:sldChg>
      <pc:sldChg chg="addSp delSp modSp mod modTransition">
        <pc:chgData name="Ram Singh" userId="e472dfbd62113bcf" providerId="LiveId" clId="{A2D412B1-4B0D-452A-B8AF-9E4DEC3715EB}" dt="2024-01-06T11:09:13.287" v="511" actId="255"/>
        <pc:sldMkLst>
          <pc:docMk/>
          <pc:sldMk cId="393729605" sldId="270"/>
        </pc:sldMkLst>
        <pc:spChg chg="mod">
          <ac:chgData name="Ram Singh" userId="e472dfbd62113bcf" providerId="LiveId" clId="{A2D412B1-4B0D-452A-B8AF-9E4DEC3715EB}" dt="2024-01-06T11:09:13.287" v="511" actId="255"/>
          <ac:spMkLst>
            <pc:docMk/>
            <pc:sldMk cId="393729605" sldId="270"/>
            <ac:spMk id="3" creationId="{FE6FAD88-3F9D-4FB7-AB64-6AF84F589E82}"/>
          </ac:spMkLst>
        </pc:spChg>
        <pc:spChg chg="add del mod">
          <ac:chgData name="Ram Singh" userId="e472dfbd62113bcf" providerId="LiveId" clId="{A2D412B1-4B0D-452A-B8AF-9E4DEC3715EB}" dt="2024-01-06T10:38:10.002" v="333" actId="931"/>
          <ac:spMkLst>
            <pc:docMk/>
            <pc:sldMk cId="393729605" sldId="270"/>
            <ac:spMk id="4" creationId="{BCA127A7-1C25-4788-B3C4-B60301D7C1A6}"/>
          </ac:spMkLst>
        </pc:spChg>
        <pc:spChg chg="mod">
          <ac:chgData name="Ram Singh" userId="e472dfbd62113bcf" providerId="LiveId" clId="{A2D412B1-4B0D-452A-B8AF-9E4DEC3715EB}" dt="2024-01-06T10:38:13.038" v="336" actId="26606"/>
          <ac:spMkLst>
            <pc:docMk/>
            <pc:sldMk cId="393729605" sldId="270"/>
            <ac:spMk id="8" creationId="{4E3205CB-D860-2FAC-564A-B6EFE2E9C1FE}"/>
          </ac:spMkLst>
        </pc:spChg>
        <pc:spChg chg="add mod">
          <ac:chgData name="Ram Singh" userId="e472dfbd62113bcf" providerId="LiveId" clId="{A2D412B1-4B0D-452A-B8AF-9E4DEC3715EB}" dt="2024-01-06T10:38:13.038" v="336" actId="26606"/>
          <ac:spMkLst>
            <pc:docMk/>
            <pc:sldMk cId="393729605" sldId="270"/>
            <ac:spMk id="9" creationId="{83B01E07-8571-4E7D-861D-7778B9DCF8BD}"/>
          </ac:spMkLst>
        </pc:spChg>
        <pc:picChg chg="del">
          <ac:chgData name="Ram Singh" userId="e472dfbd62113bcf" providerId="LiveId" clId="{A2D412B1-4B0D-452A-B8AF-9E4DEC3715EB}" dt="2024-01-06T10:37:33.147" v="332" actId="478"/>
          <ac:picMkLst>
            <pc:docMk/>
            <pc:sldMk cId="393729605" sldId="270"/>
            <ac:picMk id="5" creationId="{D2C2ECE2-CD5B-4B05-9EC0-A67046B93A18}"/>
          </ac:picMkLst>
        </pc:picChg>
        <pc:picChg chg="add mod">
          <ac:chgData name="Ram Singh" userId="e472dfbd62113bcf" providerId="LiveId" clId="{A2D412B1-4B0D-452A-B8AF-9E4DEC3715EB}" dt="2024-01-06T10:38:13.038" v="336" actId="26606"/>
          <ac:picMkLst>
            <pc:docMk/>
            <pc:sldMk cId="393729605" sldId="270"/>
            <ac:picMk id="7" creationId="{E588200C-C0B9-4B33-B111-582235599031}"/>
          </ac:picMkLst>
        </pc:picChg>
      </pc:sldChg>
      <pc:sldChg chg="addSp delSp modSp mod modTransition modClrScheme chgLayout">
        <pc:chgData name="Ram Singh" userId="e472dfbd62113bcf" providerId="LiveId" clId="{A2D412B1-4B0D-452A-B8AF-9E4DEC3715EB}" dt="2024-01-06T11:11:40.846" v="529" actId="27636"/>
        <pc:sldMkLst>
          <pc:docMk/>
          <pc:sldMk cId="2337272488" sldId="271"/>
        </pc:sldMkLst>
        <pc:spChg chg="mod">
          <ac:chgData name="Ram Singh" userId="e472dfbd62113bcf" providerId="LiveId" clId="{A2D412B1-4B0D-452A-B8AF-9E4DEC3715EB}" dt="2024-01-01T11:11:55.016" v="3" actId="26606"/>
          <ac:spMkLst>
            <pc:docMk/>
            <pc:sldMk cId="2337272488" sldId="271"/>
            <ac:spMk id="2" creationId="{01A278BA-2AD2-499F-AD95-593316D84072}"/>
          </ac:spMkLst>
        </pc:spChg>
        <pc:spChg chg="mod">
          <ac:chgData name="Ram Singh" userId="e472dfbd62113bcf" providerId="LiveId" clId="{A2D412B1-4B0D-452A-B8AF-9E4DEC3715EB}" dt="2024-01-06T11:11:40.846" v="529" actId="27636"/>
          <ac:spMkLst>
            <pc:docMk/>
            <pc:sldMk cId="2337272488" sldId="271"/>
            <ac:spMk id="4" creationId="{2D28A6EA-6655-4A65-981C-5E837FE8C405}"/>
          </ac:spMkLst>
        </pc:spChg>
        <pc:spChg chg="add del mod">
          <ac:chgData name="Ram Singh" userId="e472dfbd62113bcf" providerId="LiveId" clId="{A2D412B1-4B0D-452A-B8AF-9E4DEC3715EB}" dt="2024-01-01T11:12:02.497" v="4" actId="478"/>
          <ac:spMkLst>
            <pc:docMk/>
            <pc:sldMk cId="2337272488" sldId="271"/>
            <ac:spMk id="7" creationId="{BABEF8E6-97C7-4BFF-AA88-6CA111B7BE9D}"/>
          </ac:spMkLst>
        </pc:spChg>
        <pc:picChg chg="add mod">
          <ac:chgData name="Ram Singh" userId="e472dfbd62113bcf" providerId="LiveId" clId="{A2D412B1-4B0D-452A-B8AF-9E4DEC3715EB}" dt="2024-01-01T11:11:55.016" v="3" actId="26606"/>
          <ac:picMkLst>
            <pc:docMk/>
            <pc:sldMk cId="2337272488" sldId="271"/>
            <ac:picMk id="6" creationId="{409306A9-BE59-4648-B5E4-C14F714D454A}"/>
          </ac:picMkLst>
        </pc:picChg>
      </pc:sldChg>
      <pc:sldChg chg="addSp delSp modSp mod modTransition modClrScheme chgLayout">
        <pc:chgData name="Ram Singh" userId="e472dfbd62113bcf" providerId="LiveId" clId="{A2D412B1-4B0D-452A-B8AF-9E4DEC3715EB}" dt="2024-01-06T11:12:37.227" v="533" actId="2711"/>
        <pc:sldMkLst>
          <pc:docMk/>
          <pc:sldMk cId="1176110060" sldId="272"/>
        </pc:sldMkLst>
        <pc:spChg chg="mod">
          <ac:chgData name="Ram Singh" userId="e472dfbd62113bcf" providerId="LiveId" clId="{A2D412B1-4B0D-452A-B8AF-9E4DEC3715EB}" dt="2024-01-06T10:41:54.705" v="353" actId="26606"/>
          <ac:spMkLst>
            <pc:docMk/>
            <pc:sldMk cId="1176110060" sldId="272"/>
            <ac:spMk id="2" creationId="{5B60D6EB-7192-4665-8523-40C5D1B4D242}"/>
          </ac:spMkLst>
        </pc:spChg>
        <pc:spChg chg="mod ord">
          <ac:chgData name="Ram Singh" userId="e472dfbd62113bcf" providerId="LiveId" clId="{A2D412B1-4B0D-452A-B8AF-9E4DEC3715EB}" dt="2024-01-06T11:12:37.227" v="533" actId="2711"/>
          <ac:spMkLst>
            <pc:docMk/>
            <pc:sldMk cId="1176110060" sldId="272"/>
            <ac:spMk id="6" creationId="{AAE041B4-6151-4E01-967E-1F55B829CDED}"/>
          </ac:spMkLst>
        </pc:spChg>
        <pc:spChg chg="add del mod">
          <ac:chgData name="Ram Singh" userId="e472dfbd62113bcf" providerId="LiveId" clId="{A2D412B1-4B0D-452A-B8AF-9E4DEC3715EB}" dt="2024-01-06T10:54:15.601" v="430" actId="478"/>
          <ac:spMkLst>
            <pc:docMk/>
            <pc:sldMk cId="1176110060" sldId="272"/>
            <ac:spMk id="8" creationId="{25E1BFCA-2CC7-436F-B020-2D02D4721EA3}"/>
          </ac:spMkLst>
        </pc:spChg>
        <pc:spChg chg="add del mod">
          <ac:chgData name="Ram Singh" userId="e472dfbd62113bcf" providerId="LiveId" clId="{A2D412B1-4B0D-452A-B8AF-9E4DEC3715EB}" dt="2024-01-06T10:54:15.601" v="430" actId="478"/>
          <ac:spMkLst>
            <pc:docMk/>
            <pc:sldMk cId="1176110060" sldId="272"/>
            <ac:spMk id="11" creationId="{6189210C-B1F6-43E4-8743-6055B783EB85}"/>
          </ac:spMkLst>
        </pc:spChg>
        <pc:spChg chg="add mod">
          <ac:chgData name="Ram Singh" userId="e472dfbd62113bcf" providerId="LiveId" clId="{A2D412B1-4B0D-452A-B8AF-9E4DEC3715EB}" dt="2024-01-06T10:55:31.936" v="448" actId="1076"/>
          <ac:spMkLst>
            <pc:docMk/>
            <pc:sldMk cId="1176110060" sldId="272"/>
            <ac:spMk id="14" creationId="{5BBA9E0A-B6B8-447E-9997-C7FC2F29DB64}"/>
          </ac:spMkLst>
        </pc:spChg>
        <pc:picChg chg="add del mod ord">
          <ac:chgData name="Ram Singh" userId="e472dfbd62113bcf" providerId="LiveId" clId="{A2D412B1-4B0D-452A-B8AF-9E4DEC3715EB}" dt="2024-01-06T10:53:19.317" v="422" actId="478"/>
          <ac:picMkLst>
            <pc:docMk/>
            <pc:sldMk cId="1176110060" sldId="272"/>
            <ac:picMk id="4" creationId="{F498C294-1C06-4102-A935-4715903D50FF}"/>
          </ac:picMkLst>
        </pc:picChg>
        <pc:picChg chg="add del mod">
          <ac:chgData name="Ram Singh" userId="e472dfbd62113bcf" providerId="LiveId" clId="{A2D412B1-4B0D-452A-B8AF-9E4DEC3715EB}" dt="2024-01-06T10:54:15.601" v="430" actId="478"/>
          <ac:picMkLst>
            <pc:docMk/>
            <pc:sldMk cId="1176110060" sldId="272"/>
            <ac:picMk id="7" creationId="{1CEB8CFB-7FB2-4CF0-B1DF-2F7137D3DCA5}"/>
          </ac:picMkLst>
        </pc:picChg>
        <pc:picChg chg="add del mod">
          <ac:chgData name="Ram Singh" userId="e472dfbd62113bcf" providerId="LiveId" clId="{A2D412B1-4B0D-452A-B8AF-9E4DEC3715EB}" dt="2024-01-06T10:54:15.601" v="430" actId="478"/>
          <ac:picMkLst>
            <pc:docMk/>
            <pc:sldMk cId="1176110060" sldId="272"/>
            <ac:picMk id="10" creationId="{25B71812-1D44-4761-92F8-67C0C0C0D72B}"/>
          </ac:picMkLst>
        </pc:picChg>
        <pc:picChg chg="add mod">
          <ac:chgData name="Ram Singh" userId="e472dfbd62113bcf" providerId="LiveId" clId="{A2D412B1-4B0D-452A-B8AF-9E4DEC3715EB}" dt="2024-01-06T10:55:40.781" v="449" actId="14100"/>
          <ac:picMkLst>
            <pc:docMk/>
            <pc:sldMk cId="1176110060" sldId="272"/>
            <ac:picMk id="13" creationId="{CD2DDFF4-00C0-4345-A933-9834252FF1CF}"/>
          </ac:picMkLst>
        </pc:picChg>
      </pc:sldChg>
      <pc:sldChg chg="addSp modSp mod modTransition modClrScheme chgLayout">
        <pc:chgData name="Ram Singh" userId="e472dfbd62113bcf" providerId="LiveId" clId="{A2D412B1-4B0D-452A-B8AF-9E4DEC3715EB}" dt="2024-01-06T11:12:48.974" v="534" actId="2711"/>
        <pc:sldMkLst>
          <pc:docMk/>
          <pc:sldMk cId="4223977328" sldId="273"/>
        </pc:sldMkLst>
        <pc:spChg chg="mod">
          <ac:chgData name="Ram Singh" userId="e472dfbd62113bcf" providerId="LiveId" clId="{A2D412B1-4B0D-452A-B8AF-9E4DEC3715EB}" dt="2024-01-06T11:12:48.974" v="534" actId="2711"/>
          <ac:spMkLst>
            <pc:docMk/>
            <pc:sldMk cId="4223977328" sldId="273"/>
            <ac:spMk id="3" creationId="{680AEEF9-EA27-4C88-9576-5A2E214C25E8}"/>
          </ac:spMkLst>
        </pc:spChg>
        <pc:spChg chg="add mod">
          <ac:chgData name="Ram Singh" userId="e472dfbd62113bcf" providerId="LiveId" clId="{A2D412B1-4B0D-452A-B8AF-9E4DEC3715EB}" dt="2024-01-06T10:44:11.113" v="378" actId="26606"/>
          <ac:spMkLst>
            <pc:docMk/>
            <pc:sldMk cId="4223977328" sldId="273"/>
            <ac:spMk id="6" creationId="{F8338167-AA98-4C04-BA80-40608A1C7C3D}"/>
          </ac:spMkLst>
        </pc:spChg>
        <pc:picChg chg="add mod">
          <ac:chgData name="Ram Singh" userId="e472dfbd62113bcf" providerId="LiveId" clId="{A2D412B1-4B0D-452A-B8AF-9E4DEC3715EB}" dt="2024-01-06T10:44:11.113" v="378" actId="26606"/>
          <ac:picMkLst>
            <pc:docMk/>
            <pc:sldMk cId="4223977328" sldId="273"/>
            <ac:picMk id="4" creationId="{89D2B951-9569-436D-A2B4-41A1213C7E20}"/>
          </ac:picMkLst>
        </pc:picChg>
      </pc:sldChg>
      <pc:sldChg chg="addSp delSp modSp mod modTransition">
        <pc:chgData name="Ram Singh" userId="e472dfbd62113bcf" providerId="LiveId" clId="{A2D412B1-4B0D-452A-B8AF-9E4DEC3715EB}" dt="2024-01-06T11:12:59.364" v="535" actId="2711"/>
        <pc:sldMkLst>
          <pc:docMk/>
          <pc:sldMk cId="3140843905" sldId="274"/>
        </pc:sldMkLst>
        <pc:spChg chg="mod">
          <ac:chgData name="Ram Singh" userId="e472dfbd62113bcf" providerId="LiveId" clId="{A2D412B1-4B0D-452A-B8AF-9E4DEC3715EB}" dt="2024-01-06T11:12:59.364" v="535" actId="2711"/>
          <ac:spMkLst>
            <pc:docMk/>
            <pc:sldMk cId="3140843905" sldId="274"/>
            <ac:spMk id="4" creationId="{082A327D-C130-462E-A897-71ED6A3D2ACA}"/>
          </ac:spMkLst>
        </pc:spChg>
        <pc:spChg chg="add mod">
          <ac:chgData name="Ram Singh" userId="e472dfbd62113bcf" providerId="LiveId" clId="{A2D412B1-4B0D-452A-B8AF-9E4DEC3715EB}" dt="2024-01-06T10:53:07.371" v="420" actId="1076"/>
          <ac:spMkLst>
            <pc:docMk/>
            <pc:sldMk cId="3140843905" sldId="274"/>
            <ac:spMk id="6" creationId="{CD0F3BDA-3FCC-4637-ADDF-08545AB7E1BF}"/>
          </ac:spMkLst>
        </pc:spChg>
        <pc:picChg chg="add mod">
          <ac:chgData name="Ram Singh" userId="e472dfbd62113bcf" providerId="LiveId" clId="{A2D412B1-4B0D-452A-B8AF-9E4DEC3715EB}" dt="2024-01-06T10:53:07.371" v="420" actId="1076"/>
          <ac:picMkLst>
            <pc:docMk/>
            <pc:sldMk cId="3140843905" sldId="274"/>
            <ac:picMk id="5" creationId="{9B234C48-4BF5-4B42-8398-B068016E67F4}"/>
          </ac:picMkLst>
        </pc:picChg>
        <pc:picChg chg="del mod">
          <ac:chgData name="Ram Singh" userId="e472dfbd62113bcf" providerId="LiveId" clId="{A2D412B1-4B0D-452A-B8AF-9E4DEC3715EB}" dt="2024-01-06T10:47:46.236" v="412" actId="478"/>
          <ac:picMkLst>
            <pc:docMk/>
            <pc:sldMk cId="3140843905" sldId="274"/>
            <ac:picMk id="9" creationId="{CF352019-9E3A-49E1-9E14-F9CA7EE147CC}"/>
          </ac:picMkLst>
        </pc:picChg>
      </pc:sldChg>
      <pc:sldChg chg="addSp delSp modSp mod modTransition">
        <pc:chgData name="Ram Singh" userId="e472dfbd62113bcf" providerId="LiveId" clId="{A2D412B1-4B0D-452A-B8AF-9E4DEC3715EB}" dt="2024-01-06T11:13:33.375" v="539" actId="2711"/>
        <pc:sldMkLst>
          <pc:docMk/>
          <pc:sldMk cId="570936369" sldId="275"/>
        </pc:sldMkLst>
        <pc:spChg chg="mod">
          <ac:chgData name="Ram Singh" userId="e472dfbd62113bcf" providerId="LiveId" clId="{A2D412B1-4B0D-452A-B8AF-9E4DEC3715EB}" dt="2024-01-06T11:13:33.375" v="539" actId="2711"/>
          <ac:spMkLst>
            <pc:docMk/>
            <pc:sldMk cId="570936369" sldId="275"/>
            <ac:spMk id="5" creationId="{CF32432D-9910-45D4-AEFE-D8CC4DBCFA4A}"/>
          </ac:spMkLst>
        </pc:spChg>
        <pc:spChg chg="add mod">
          <ac:chgData name="Ram Singh" userId="e472dfbd62113bcf" providerId="LiveId" clId="{A2D412B1-4B0D-452A-B8AF-9E4DEC3715EB}" dt="2024-01-06T10:47:38.574" v="410" actId="14100"/>
          <ac:spMkLst>
            <pc:docMk/>
            <pc:sldMk cId="570936369" sldId="275"/>
            <ac:spMk id="9" creationId="{F63E9342-AD3B-4331-B02E-8ABAF9F17D1E}"/>
          </ac:spMkLst>
        </pc:spChg>
        <pc:picChg chg="add del mod">
          <ac:chgData name="Ram Singh" userId="e472dfbd62113bcf" providerId="LiveId" clId="{A2D412B1-4B0D-452A-B8AF-9E4DEC3715EB}" dt="2024-01-06T10:47:03.087" v="403" actId="478"/>
          <ac:picMkLst>
            <pc:docMk/>
            <pc:sldMk cId="570936369" sldId="275"/>
            <ac:picMk id="6" creationId="{C84C422F-FC1A-4FCA-A49A-971690D6A451}"/>
          </ac:picMkLst>
        </pc:picChg>
        <pc:picChg chg="add mod">
          <ac:chgData name="Ram Singh" userId="e472dfbd62113bcf" providerId="LiveId" clId="{A2D412B1-4B0D-452A-B8AF-9E4DEC3715EB}" dt="2024-01-06T10:47:38.574" v="410" actId="14100"/>
          <ac:picMkLst>
            <pc:docMk/>
            <pc:sldMk cId="570936369" sldId="275"/>
            <ac:picMk id="8" creationId="{B849A790-1F6D-420C-B092-000293F68C24}"/>
          </ac:picMkLst>
        </pc:picChg>
      </pc:sldChg>
      <pc:sldChg chg="modSp mod modTransition">
        <pc:chgData name="Ram Singh" userId="e472dfbd62113bcf" providerId="LiveId" clId="{A2D412B1-4B0D-452A-B8AF-9E4DEC3715EB}" dt="2024-01-06T11:10:54.388" v="522" actId="1076"/>
        <pc:sldMkLst>
          <pc:docMk/>
          <pc:sldMk cId="3870350303" sldId="279"/>
        </pc:sldMkLst>
        <pc:spChg chg="mod">
          <ac:chgData name="Ram Singh" userId="e472dfbd62113bcf" providerId="LiveId" clId="{A2D412B1-4B0D-452A-B8AF-9E4DEC3715EB}" dt="2024-01-06T11:10:16.200" v="517" actId="255"/>
          <ac:spMkLst>
            <pc:docMk/>
            <pc:sldMk cId="3870350303" sldId="279"/>
            <ac:spMk id="6" creationId="{BA9608A2-E38E-4AEB-A9A8-9D42F84138EB}"/>
          </ac:spMkLst>
        </pc:spChg>
        <pc:spChg chg="mod">
          <ac:chgData name="Ram Singh" userId="e472dfbd62113bcf" providerId="LiveId" clId="{A2D412B1-4B0D-452A-B8AF-9E4DEC3715EB}" dt="2024-01-06T11:10:02.720" v="515" actId="255"/>
          <ac:spMkLst>
            <pc:docMk/>
            <pc:sldMk cId="3870350303" sldId="279"/>
            <ac:spMk id="8" creationId="{BEB42719-ABE9-40D5-858D-A3FF99A50544}"/>
          </ac:spMkLst>
        </pc:spChg>
        <pc:spChg chg="mod">
          <ac:chgData name="Ram Singh" userId="e472dfbd62113bcf" providerId="LiveId" clId="{A2D412B1-4B0D-452A-B8AF-9E4DEC3715EB}" dt="2024-01-06T11:10:54.388" v="522" actId="1076"/>
          <ac:spMkLst>
            <pc:docMk/>
            <pc:sldMk cId="3870350303" sldId="279"/>
            <ac:spMk id="14" creationId="{F5EE2924-A6EA-4C8C-B4C4-EC4501D4FD3C}"/>
          </ac:spMkLst>
        </pc:spChg>
        <pc:spChg chg="mod">
          <ac:chgData name="Ram Singh" userId="e472dfbd62113bcf" providerId="LiveId" clId="{A2D412B1-4B0D-452A-B8AF-9E4DEC3715EB}" dt="2024-01-06T11:09:43.729" v="513" actId="255"/>
          <ac:spMkLst>
            <pc:docMk/>
            <pc:sldMk cId="3870350303" sldId="279"/>
            <ac:spMk id="16" creationId="{BA13A1C2-CAF1-4078-B760-D725CED994F0}"/>
          </ac:spMkLst>
        </pc:spChg>
      </pc:sldChg>
      <pc:sldChg chg="addSp modSp mod modTransition">
        <pc:chgData name="Ram Singh" userId="e472dfbd62113bcf" providerId="LiveId" clId="{A2D412B1-4B0D-452A-B8AF-9E4DEC3715EB}" dt="2024-01-06T11:12:24.489" v="532" actId="2711"/>
        <pc:sldMkLst>
          <pc:docMk/>
          <pc:sldMk cId="3820976842" sldId="281"/>
        </pc:sldMkLst>
        <pc:spChg chg="mod">
          <ac:chgData name="Ram Singh" userId="e472dfbd62113bcf" providerId="LiveId" clId="{A2D412B1-4B0D-452A-B8AF-9E4DEC3715EB}" dt="2024-01-06T11:12:24.489" v="532" actId="2711"/>
          <ac:spMkLst>
            <pc:docMk/>
            <pc:sldMk cId="3820976842" sldId="281"/>
            <ac:spMk id="3" creationId="{A362533C-B9C6-4FCF-B81E-E40DFB7D292E}"/>
          </ac:spMkLst>
        </pc:spChg>
        <pc:spChg chg="mod">
          <ac:chgData name="Ram Singh" userId="e472dfbd62113bcf" providerId="LiveId" clId="{A2D412B1-4B0D-452A-B8AF-9E4DEC3715EB}" dt="2024-01-06T11:12:12.530" v="531" actId="2711"/>
          <ac:spMkLst>
            <pc:docMk/>
            <pc:sldMk cId="3820976842" sldId="281"/>
            <ac:spMk id="4" creationId="{79289B06-0664-4E98-B434-BA10F1B0CC2C}"/>
          </ac:spMkLst>
        </pc:spChg>
        <pc:spChg chg="add mod">
          <ac:chgData name="Ram Singh" userId="e472dfbd62113bcf" providerId="LiveId" clId="{A2D412B1-4B0D-452A-B8AF-9E4DEC3715EB}" dt="2024-01-06T10:40:42.423" v="349" actId="962"/>
          <ac:spMkLst>
            <pc:docMk/>
            <pc:sldMk cId="3820976842" sldId="281"/>
            <ac:spMk id="7" creationId="{55C27CC8-CF87-476E-8706-B402F6F2811B}"/>
          </ac:spMkLst>
        </pc:spChg>
        <pc:picChg chg="add mod">
          <ac:chgData name="Ram Singh" userId="e472dfbd62113bcf" providerId="LiveId" clId="{A2D412B1-4B0D-452A-B8AF-9E4DEC3715EB}" dt="2024-01-06T10:40:42.423" v="349" actId="962"/>
          <ac:picMkLst>
            <pc:docMk/>
            <pc:sldMk cId="3820976842" sldId="281"/>
            <ac:picMk id="6" creationId="{1DE1BC1F-A5C9-48BA-84DE-14AAF99B3D6B}"/>
          </ac:picMkLst>
        </pc:picChg>
      </pc:sldChg>
      <pc:sldChg chg="addSp modSp mod modTransition modClrScheme chgLayout">
        <pc:chgData name="Ram Singh" userId="e472dfbd62113bcf" providerId="LiveId" clId="{A2D412B1-4B0D-452A-B8AF-9E4DEC3715EB}" dt="2024-01-06T11:13:21.457" v="538" actId="2711"/>
        <pc:sldMkLst>
          <pc:docMk/>
          <pc:sldMk cId="1626709955" sldId="282"/>
        </pc:sldMkLst>
        <pc:spChg chg="mod">
          <ac:chgData name="Ram Singh" userId="e472dfbd62113bcf" providerId="LiveId" clId="{A2D412B1-4B0D-452A-B8AF-9E4DEC3715EB}" dt="2024-01-06T10:45:40.036" v="392" actId="26606"/>
          <ac:spMkLst>
            <pc:docMk/>
            <pc:sldMk cId="1626709955" sldId="282"/>
            <ac:spMk id="2" creationId="{E4BB2229-14C9-451C-86DB-C044B6F6B0BD}"/>
          </ac:spMkLst>
        </pc:spChg>
        <pc:spChg chg="mod">
          <ac:chgData name="Ram Singh" userId="e472dfbd62113bcf" providerId="LiveId" clId="{A2D412B1-4B0D-452A-B8AF-9E4DEC3715EB}" dt="2024-01-06T11:13:21.457" v="538" actId="2711"/>
          <ac:spMkLst>
            <pc:docMk/>
            <pc:sldMk cId="1626709955" sldId="282"/>
            <ac:spMk id="4" creationId="{D137D168-D6BE-4D59-84AB-5EB6D2BE00B7}"/>
          </ac:spMkLst>
        </pc:spChg>
        <pc:spChg chg="add mod">
          <ac:chgData name="Ram Singh" userId="e472dfbd62113bcf" providerId="LiveId" clId="{A2D412B1-4B0D-452A-B8AF-9E4DEC3715EB}" dt="2024-01-06T10:45:49.429" v="396" actId="1076"/>
          <ac:spMkLst>
            <pc:docMk/>
            <pc:sldMk cId="1626709955" sldId="282"/>
            <ac:spMk id="6" creationId="{212AB9A1-65D6-4540-8754-7D64D7B5E79B}"/>
          </ac:spMkLst>
        </pc:spChg>
        <pc:picChg chg="add mod">
          <ac:chgData name="Ram Singh" userId="e472dfbd62113bcf" providerId="LiveId" clId="{A2D412B1-4B0D-452A-B8AF-9E4DEC3715EB}" dt="2024-01-06T10:45:49.429" v="396" actId="1076"/>
          <ac:picMkLst>
            <pc:docMk/>
            <pc:sldMk cId="1626709955" sldId="282"/>
            <ac:picMk id="5" creationId="{12D3586A-98F8-4271-A1F3-3D7A52759CD9}"/>
          </ac:picMkLst>
        </pc:picChg>
      </pc:sldChg>
      <pc:sldChg chg="modSp mod modTransition">
        <pc:chgData name="Ram Singh" userId="e472dfbd62113bcf" providerId="LiveId" clId="{A2D412B1-4B0D-452A-B8AF-9E4DEC3715EB}" dt="2024-01-06T11:13:09.945" v="536" actId="2711"/>
        <pc:sldMkLst>
          <pc:docMk/>
          <pc:sldMk cId="173664397" sldId="283"/>
        </pc:sldMkLst>
        <pc:spChg chg="mod">
          <ac:chgData name="Ram Singh" userId="e472dfbd62113bcf" providerId="LiveId" clId="{A2D412B1-4B0D-452A-B8AF-9E4DEC3715EB}" dt="2024-01-06T11:13:09.945" v="536" actId="2711"/>
          <ac:spMkLst>
            <pc:docMk/>
            <pc:sldMk cId="173664397" sldId="283"/>
            <ac:spMk id="4" creationId="{80836D04-1E1E-4C41-9004-0954833D5660}"/>
          </ac:spMkLst>
        </pc:spChg>
      </pc:sldChg>
      <pc:sldChg chg="addSp modSp new mod ord modTransition">
        <pc:chgData name="Ram Singh" userId="e472dfbd62113bcf" providerId="LiveId" clId="{A2D412B1-4B0D-452A-B8AF-9E4DEC3715EB}" dt="2024-01-06T11:14:34.632" v="543" actId="20577"/>
        <pc:sldMkLst>
          <pc:docMk/>
          <pc:sldMk cId="2340202384" sldId="284"/>
        </pc:sldMkLst>
        <pc:spChg chg="mod">
          <ac:chgData name="Ram Singh" userId="e472dfbd62113bcf" providerId="LiveId" clId="{A2D412B1-4B0D-452A-B8AF-9E4DEC3715EB}" dt="2024-01-01T11:15:12.749" v="15"/>
          <ac:spMkLst>
            <pc:docMk/>
            <pc:sldMk cId="2340202384" sldId="284"/>
            <ac:spMk id="2" creationId="{EF07068F-564F-4D45-A32F-76019F3A7A0B}"/>
          </ac:spMkLst>
        </pc:spChg>
        <pc:spChg chg="add mod">
          <ac:chgData name="Ram Singh" userId="e472dfbd62113bcf" providerId="LiveId" clId="{A2D412B1-4B0D-452A-B8AF-9E4DEC3715EB}" dt="2024-01-06T11:14:34.632" v="543" actId="20577"/>
          <ac:spMkLst>
            <pc:docMk/>
            <pc:sldMk cId="2340202384" sldId="284"/>
            <ac:spMk id="4" creationId="{4900EC9C-F745-49DE-BD6E-DFC2E47414DD}"/>
          </ac:spMkLst>
        </pc:spChg>
        <pc:spChg chg="add mod">
          <ac:chgData name="Ram Singh" userId="e472dfbd62113bcf" providerId="LiveId" clId="{A2D412B1-4B0D-452A-B8AF-9E4DEC3715EB}" dt="2024-01-06T11:14:15.533" v="540" actId="2711"/>
          <ac:spMkLst>
            <pc:docMk/>
            <pc:sldMk cId="2340202384" sldId="284"/>
            <ac:spMk id="6" creationId="{8F66EA7F-D52B-4D96-89A8-DC752190B29E}"/>
          </ac:spMkLst>
        </pc:spChg>
        <pc:spChg chg="add mod">
          <ac:chgData name="Ram Singh" userId="e472dfbd62113bcf" providerId="LiveId" clId="{A2D412B1-4B0D-452A-B8AF-9E4DEC3715EB}" dt="2024-01-06T10:44:46.094" v="380" actId="1076"/>
          <ac:spMkLst>
            <pc:docMk/>
            <pc:sldMk cId="2340202384" sldId="284"/>
            <ac:spMk id="7" creationId="{FC44A7C6-056F-434F-9AEE-9C711641A456}"/>
          </ac:spMkLst>
        </pc:spChg>
        <pc:picChg chg="add mod">
          <ac:chgData name="Ram Singh" userId="e472dfbd62113bcf" providerId="LiveId" clId="{A2D412B1-4B0D-452A-B8AF-9E4DEC3715EB}" dt="2024-01-06T10:44:47.384" v="381" actId="27614"/>
          <ac:picMkLst>
            <pc:docMk/>
            <pc:sldMk cId="2340202384" sldId="284"/>
            <ac:picMk id="5" creationId="{8A210847-02EF-4E9D-A5FF-CF803F17C2BB}"/>
          </ac:picMkLst>
        </pc:picChg>
      </pc:sldChg>
      <pc:sldChg chg="addSp modSp new mod modTransition">
        <pc:chgData name="Ram Singh" userId="e472dfbd62113bcf" providerId="LiveId" clId="{A2D412B1-4B0D-452A-B8AF-9E4DEC3715EB}" dt="2024-01-06T11:11:25.955" v="526" actId="2711"/>
        <pc:sldMkLst>
          <pc:docMk/>
          <pc:sldMk cId="2471793775" sldId="285"/>
        </pc:sldMkLst>
        <pc:spChg chg="mod">
          <ac:chgData name="Ram Singh" userId="e472dfbd62113bcf" providerId="LiveId" clId="{A2D412B1-4B0D-452A-B8AF-9E4DEC3715EB}" dt="2024-01-01T11:27:47.283" v="206"/>
          <ac:spMkLst>
            <pc:docMk/>
            <pc:sldMk cId="2471793775" sldId="285"/>
            <ac:spMk id="2" creationId="{DAA14FA7-8369-4D26-8690-468CB02A8B64}"/>
          </ac:spMkLst>
        </pc:spChg>
        <pc:spChg chg="add mod">
          <ac:chgData name="Ram Singh" userId="e472dfbd62113bcf" providerId="LiveId" clId="{A2D412B1-4B0D-452A-B8AF-9E4DEC3715EB}" dt="2024-01-06T11:11:19.694" v="525" actId="2711"/>
          <ac:spMkLst>
            <pc:docMk/>
            <pc:sldMk cId="2471793775" sldId="285"/>
            <ac:spMk id="4" creationId="{282BAB3A-C957-4444-961A-6252DDC4511B}"/>
          </ac:spMkLst>
        </pc:spChg>
        <pc:spChg chg="add mod">
          <ac:chgData name="Ram Singh" userId="e472dfbd62113bcf" providerId="LiveId" clId="{A2D412B1-4B0D-452A-B8AF-9E4DEC3715EB}" dt="2024-01-06T11:11:11.649" v="524" actId="2711"/>
          <ac:spMkLst>
            <pc:docMk/>
            <pc:sldMk cId="2471793775" sldId="285"/>
            <ac:spMk id="6" creationId="{5DF85480-6D98-4A8D-A6D5-AD197621A46B}"/>
          </ac:spMkLst>
        </pc:spChg>
        <pc:spChg chg="add mod">
          <ac:chgData name="Ram Singh" userId="e472dfbd62113bcf" providerId="LiveId" clId="{A2D412B1-4B0D-452A-B8AF-9E4DEC3715EB}" dt="2024-01-06T11:11:25.955" v="526" actId="2711"/>
          <ac:spMkLst>
            <pc:docMk/>
            <pc:sldMk cId="2471793775" sldId="285"/>
            <ac:spMk id="8" creationId="{0B58FCEA-F3E2-41F2-B4B8-FCD98F93D507}"/>
          </ac:spMkLst>
        </pc:spChg>
      </pc:sldChg>
      <pc:sldChg chg="addSp modSp new mod modTransition">
        <pc:chgData name="Ram Singh" userId="e472dfbd62113bcf" providerId="LiveId" clId="{A2D412B1-4B0D-452A-B8AF-9E4DEC3715EB}" dt="2024-01-06T11:11:54.307" v="530" actId="2711"/>
        <pc:sldMkLst>
          <pc:docMk/>
          <pc:sldMk cId="4291990575" sldId="286"/>
        </pc:sldMkLst>
        <pc:spChg chg="mod">
          <ac:chgData name="Ram Singh" userId="e472dfbd62113bcf" providerId="LiveId" clId="{A2D412B1-4B0D-452A-B8AF-9E4DEC3715EB}" dt="2024-01-01T11:28:58.573" v="208"/>
          <ac:spMkLst>
            <pc:docMk/>
            <pc:sldMk cId="4291990575" sldId="286"/>
            <ac:spMk id="2" creationId="{E8E71C49-1C61-411F-ABD2-7A614C38DBB0}"/>
          </ac:spMkLst>
        </pc:spChg>
        <pc:spChg chg="add mod">
          <ac:chgData name="Ram Singh" userId="e472dfbd62113bcf" providerId="LiveId" clId="{A2D412B1-4B0D-452A-B8AF-9E4DEC3715EB}" dt="2024-01-01T11:29:13.764" v="210" actId="1076"/>
          <ac:spMkLst>
            <pc:docMk/>
            <pc:sldMk cId="4291990575" sldId="286"/>
            <ac:spMk id="4" creationId="{B5CF3526-8E51-4ADA-AE6E-A5F59C446019}"/>
          </ac:spMkLst>
        </pc:spChg>
        <pc:spChg chg="add mod">
          <ac:chgData name="Ram Singh" userId="e472dfbd62113bcf" providerId="LiveId" clId="{A2D412B1-4B0D-452A-B8AF-9E4DEC3715EB}" dt="2024-01-06T11:11:54.307" v="530" actId="2711"/>
          <ac:spMkLst>
            <pc:docMk/>
            <pc:sldMk cId="4291990575" sldId="286"/>
            <ac:spMk id="6" creationId="{57E6F957-82D3-489D-B8ED-559FB400AC1D}"/>
          </ac:spMkLst>
        </pc:spChg>
        <pc:spChg chg="add mod">
          <ac:chgData name="Ram Singh" userId="e472dfbd62113bcf" providerId="LiveId" clId="{A2D412B1-4B0D-452A-B8AF-9E4DEC3715EB}" dt="2024-01-06T10:39:36.927" v="345" actId="1076"/>
          <ac:spMkLst>
            <pc:docMk/>
            <pc:sldMk cId="4291990575" sldId="286"/>
            <ac:spMk id="7" creationId="{27CC8205-2FBB-4222-AB53-4CCE02D94F4A}"/>
          </ac:spMkLst>
        </pc:spChg>
        <pc:picChg chg="add mod">
          <ac:chgData name="Ram Singh" userId="e472dfbd62113bcf" providerId="LiveId" clId="{A2D412B1-4B0D-452A-B8AF-9E4DEC3715EB}" dt="2024-01-06T10:39:36.927" v="345" actId="1076"/>
          <ac:picMkLst>
            <pc:docMk/>
            <pc:sldMk cId="4291990575" sldId="286"/>
            <ac:picMk id="5" creationId="{3C5C4B70-82CF-40B7-9040-B8C9DB2CF41C}"/>
          </ac:picMkLst>
        </pc:picChg>
      </pc:sldChg>
      <pc:sldMasterChg chg="modTransition modSldLayout">
        <pc:chgData name="Ram Singh" userId="e472dfbd62113bcf" providerId="LiveId" clId="{A2D412B1-4B0D-452A-B8AF-9E4DEC3715EB}" dt="2024-01-06T10:32:41.527" v="321"/>
        <pc:sldMasterMkLst>
          <pc:docMk/>
          <pc:sldMasterMk cId="1943259863" sldId="2147483648"/>
        </pc:sldMasterMkLst>
        <pc:sldLayoutChg chg="modTransition">
          <pc:chgData name="Ram Singh" userId="e472dfbd62113bcf" providerId="LiveId" clId="{A2D412B1-4B0D-452A-B8AF-9E4DEC3715EB}" dt="2024-01-06T10:32:41.527" v="321"/>
          <pc:sldLayoutMkLst>
            <pc:docMk/>
            <pc:sldMasterMk cId="1943259863" sldId="2147483648"/>
            <pc:sldLayoutMk cId="798862757" sldId="2147483649"/>
          </pc:sldLayoutMkLst>
        </pc:sldLayoutChg>
        <pc:sldLayoutChg chg="modTransition">
          <pc:chgData name="Ram Singh" userId="e472dfbd62113bcf" providerId="LiveId" clId="{A2D412B1-4B0D-452A-B8AF-9E4DEC3715EB}" dt="2024-01-06T10:32:41.527" v="321"/>
          <pc:sldLayoutMkLst>
            <pc:docMk/>
            <pc:sldMasterMk cId="1943259863" sldId="2147483648"/>
            <pc:sldLayoutMk cId="3112444112" sldId="2147483650"/>
          </pc:sldLayoutMkLst>
        </pc:sldLayoutChg>
        <pc:sldLayoutChg chg="modTransition">
          <pc:chgData name="Ram Singh" userId="e472dfbd62113bcf" providerId="LiveId" clId="{A2D412B1-4B0D-452A-B8AF-9E4DEC3715EB}" dt="2024-01-06T10:32:41.527" v="321"/>
          <pc:sldLayoutMkLst>
            <pc:docMk/>
            <pc:sldMasterMk cId="1943259863" sldId="2147483648"/>
            <pc:sldLayoutMk cId="3506778040" sldId="2147483651"/>
          </pc:sldLayoutMkLst>
        </pc:sldLayoutChg>
        <pc:sldLayoutChg chg="modTransition">
          <pc:chgData name="Ram Singh" userId="e472dfbd62113bcf" providerId="LiveId" clId="{A2D412B1-4B0D-452A-B8AF-9E4DEC3715EB}" dt="2024-01-06T10:32:41.527" v="321"/>
          <pc:sldLayoutMkLst>
            <pc:docMk/>
            <pc:sldMasterMk cId="1943259863" sldId="2147483648"/>
            <pc:sldLayoutMk cId="4044567947" sldId="2147483652"/>
          </pc:sldLayoutMkLst>
        </pc:sldLayoutChg>
        <pc:sldLayoutChg chg="modTransition">
          <pc:chgData name="Ram Singh" userId="e472dfbd62113bcf" providerId="LiveId" clId="{A2D412B1-4B0D-452A-B8AF-9E4DEC3715EB}" dt="2024-01-06T10:32:41.527" v="321"/>
          <pc:sldLayoutMkLst>
            <pc:docMk/>
            <pc:sldMasterMk cId="1943259863" sldId="2147483648"/>
            <pc:sldLayoutMk cId="3397906568" sldId="2147483653"/>
          </pc:sldLayoutMkLst>
        </pc:sldLayoutChg>
        <pc:sldLayoutChg chg="modTransition">
          <pc:chgData name="Ram Singh" userId="e472dfbd62113bcf" providerId="LiveId" clId="{A2D412B1-4B0D-452A-B8AF-9E4DEC3715EB}" dt="2024-01-06T10:32:41.527" v="321"/>
          <pc:sldLayoutMkLst>
            <pc:docMk/>
            <pc:sldMasterMk cId="1943259863" sldId="2147483648"/>
            <pc:sldLayoutMk cId="3238976713" sldId="2147483654"/>
          </pc:sldLayoutMkLst>
        </pc:sldLayoutChg>
        <pc:sldLayoutChg chg="modTransition">
          <pc:chgData name="Ram Singh" userId="e472dfbd62113bcf" providerId="LiveId" clId="{A2D412B1-4B0D-452A-B8AF-9E4DEC3715EB}" dt="2024-01-06T10:32:41.527" v="321"/>
          <pc:sldLayoutMkLst>
            <pc:docMk/>
            <pc:sldMasterMk cId="1943259863" sldId="2147483648"/>
            <pc:sldLayoutMk cId="2146817227" sldId="2147483655"/>
          </pc:sldLayoutMkLst>
        </pc:sldLayoutChg>
        <pc:sldLayoutChg chg="modTransition">
          <pc:chgData name="Ram Singh" userId="e472dfbd62113bcf" providerId="LiveId" clId="{A2D412B1-4B0D-452A-B8AF-9E4DEC3715EB}" dt="2024-01-06T10:32:41.527" v="321"/>
          <pc:sldLayoutMkLst>
            <pc:docMk/>
            <pc:sldMasterMk cId="1943259863" sldId="2147483648"/>
            <pc:sldLayoutMk cId="1667374130" sldId="2147483656"/>
          </pc:sldLayoutMkLst>
        </pc:sldLayoutChg>
        <pc:sldLayoutChg chg="modTransition">
          <pc:chgData name="Ram Singh" userId="e472dfbd62113bcf" providerId="LiveId" clId="{A2D412B1-4B0D-452A-B8AF-9E4DEC3715EB}" dt="2024-01-06T10:32:41.527" v="321"/>
          <pc:sldLayoutMkLst>
            <pc:docMk/>
            <pc:sldMasterMk cId="1943259863" sldId="2147483648"/>
            <pc:sldLayoutMk cId="2977249753" sldId="2147483657"/>
          </pc:sldLayoutMkLst>
        </pc:sldLayoutChg>
        <pc:sldLayoutChg chg="modTransition">
          <pc:chgData name="Ram Singh" userId="e472dfbd62113bcf" providerId="LiveId" clId="{A2D412B1-4B0D-452A-B8AF-9E4DEC3715EB}" dt="2024-01-06T10:32:41.527" v="321"/>
          <pc:sldLayoutMkLst>
            <pc:docMk/>
            <pc:sldMasterMk cId="1943259863" sldId="2147483648"/>
            <pc:sldLayoutMk cId="2477154221" sldId="2147483658"/>
          </pc:sldLayoutMkLst>
        </pc:sldLayoutChg>
        <pc:sldLayoutChg chg="modTransition">
          <pc:chgData name="Ram Singh" userId="e472dfbd62113bcf" providerId="LiveId" clId="{A2D412B1-4B0D-452A-B8AF-9E4DEC3715EB}" dt="2024-01-06T10:32:41.527" v="321"/>
          <pc:sldLayoutMkLst>
            <pc:docMk/>
            <pc:sldMasterMk cId="1943259863" sldId="2147483648"/>
            <pc:sldLayoutMk cId="2524635021" sldId="2147483659"/>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43B725B-653D-4166-A8E9-72A38A1847CF}" type="datetimeFigureOut">
              <a:rPr lang="en-US"/>
              <a:t>1/6/2024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861E8E-D392-497B-BB21-122DD7C27CF3}" type="slidenum">
              <a:rPr/>
              <a:t>‹#›</a:t>
            </a:fld>
            <a:endParaRPr/>
          </a:p>
        </p:txBody>
      </p:sp>
    </p:spTree>
    <p:extLst>
      <p:ext uri="{BB962C8B-B14F-4D97-AF65-F5344CB8AC3E}">
        <p14:creationId xmlns:p14="http://schemas.microsoft.com/office/powerpoint/2010/main" val="120835309"/>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png>
</file>

<file path=ppt/media/image13.jpg>
</file>

<file path=ppt/media/image14.png>
</file>

<file path=ppt/media/image15.jpg>
</file>

<file path=ppt/media/image16.jpg>
</file>

<file path=ppt/media/image17.png>
</file>

<file path=ppt/media/image18.png>
</file>

<file path=ppt/media/image19.jpeg>
</file>

<file path=ppt/media/image2.png>
</file>

<file path=ppt/media/image3.jpg>
</file>

<file path=ppt/media/image4.jpg>
</file>

<file path=ppt/media/image5.pn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3F64CD-0576-4A9A-BD06-7889D6E60BDC}" type="datetimeFigureOut">
              <a:rPr lang="en-US"/>
              <a:t>1/6/2024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55D449-B875-4B8D-8E66-224D27E54C9A}" type="slidenum">
              <a:rPr/>
              <a:t>‹#›</a:t>
            </a:fld>
            <a:endParaRPr/>
          </a:p>
        </p:txBody>
      </p:sp>
    </p:spTree>
    <p:extLst>
      <p:ext uri="{BB962C8B-B14F-4D97-AF65-F5344CB8AC3E}">
        <p14:creationId xmlns:p14="http://schemas.microsoft.com/office/powerpoint/2010/main" val="1349979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D9D9D9"/>
            </a:gs>
            <a:gs pos="100000">
              <a:schemeClr val="bg1"/>
            </a:gs>
          </a:gsLst>
          <a:lin ang="810000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26225" y="1828800"/>
            <a:ext cx="4098175" cy="3177380"/>
          </a:xfrm>
        </p:spPr>
        <p:txBody>
          <a:bodyPr anchor="b">
            <a:normAutofit/>
          </a:bodyPr>
          <a:lstStyle>
            <a:lvl1pPr algn="l">
              <a:lnSpc>
                <a:spcPct val="80000"/>
              </a:lnSpc>
              <a:defRPr sz="5400">
                <a:solidFill>
                  <a:schemeClr val="accent1"/>
                </a:solidFill>
              </a:defRPr>
            </a:lvl1pPr>
          </a:lstStyle>
          <a:p>
            <a:r>
              <a:rPr lang="en-US"/>
              <a:t>Click to edit Master title style</a:t>
            </a:r>
            <a:endParaRPr/>
          </a:p>
        </p:txBody>
      </p:sp>
      <p:sp>
        <p:nvSpPr>
          <p:cNvPr id="3" name="Subtitle 2"/>
          <p:cNvSpPr>
            <a:spLocks noGrp="1"/>
          </p:cNvSpPr>
          <p:nvPr>
            <p:ph type="subTitle" idx="1"/>
          </p:nvPr>
        </p:nvSpPr>
        <p:spPr>
          <a:xfrm>
            <a:off x="626225" y="5181600"/>
            <a:ext cx="4098175" cy="685800"/>
          </a:xfrm>
        </p:spPr>
        <p:txBody>
          <a:bodyPr>
            <a:normAutofit/>
          </a:bodyPr>
          <a:lstStyle>
            <a:lvl1pPr marL="0" indent="0" algn="l">
              <a:buNone/>
              <a:defRPr sz="2000" cap="all" baseline="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pic>
        <p:nvPicPr>
          <p:cNvPr id="7" name="Picture 6" descr="EKG line"/>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5188688" y="-1"/>
            <a:ext cx="7000137" cy="6858001"/>
          </a:xfrm>
          <a:prstGeom prst="rect">
            <a:avLst/>
          </a:prstGeom>
        </p:spPr>
      </p:pic>
    </p:spTree>
    <p:extLst>
      <p:ext uri="{BB962C8B-B14F-4D97-AF65-F5344CB8AC3E}">
        <p14:creationId xmlns:p14="http://schemas.microsoft.com/office/powerpoint/2010/main" val="798862757"/>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1/6/2024</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descr="Rectangle"/>
          <p:cNvSpPr/>
          <p:nvPr/>
        </p:nvSpPr>
        <p:spPr>
          <a:xfrm>
            <a:off x="9982200" y="0"/>
            <a:ext cx="2209800" cy="6858000"/>
          </a:xfrm>
          <a:prstGeom prst="rect">
            <a:avLst/>
          </a:prstGeom>
          <a:gradFill flip="none" rotWithShape="1">
            <a:gsLst>
              <a:gs pos="0">
                <a:schemeClr val="accent1"/>
              </a:gs>
              <a:gs pos="100000">
                <a:schemeClr val="accent1">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10058399" y="457201"/>
            <a:ext cx="2057401" cy="59436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609600" y="457200"/>
            <a:ext cx="9067800" cy="5943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1/6/2024</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1/6/2024</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gradFill flip="none" rotWithShape="1">
          <a:gsLst>
            <a:gs pos="0">
              <a:schemeClr val="accent1"/>
            </a:gs>
            <a:gs pos="100000">
              <a:schemeClr val="accent1">
                <a:lumMod val="75000"/>
              </a:schemeClr>
            </a:gs>
          </a:gsLst>
          <a:lin ang="5400000" scaled="0"/>
          <a:tileRect/>
        </a:gradFill>
        <a:effectLst/>
      </p:bgPr>
    </p:bg>
    <p:spTree>
      <p:nvGrpSpPr>
        <p:cNvPr id="1" name=""/>
        <p:cNvGrpSpPr/>
        <p:nvPr/>
      </p:nvGrpSpPr>
      <p:grpSpPr>
        <a:xfrm>
          <a:off x="0" y="0"/>
          <a:ext cx="0" cy="0"/>
          <a:chOff x="0" y="0"/>
          <a:chExt cx="0" cy="0"/>
        </a:xfrm>
      </p:grpSpPr>
      <p:sp>
        <p:nvSpPr>
          <p:cNvPr id="7" name="Rectangle 6" descr="Rectangle"/>
          <p:cNvSpPr/>
          <p:nvPr/>
        </p:nvSpPr>
        <p:spPr>
          <a:xfrm>
            <a:off x="265112" y="228600"/>
            <a:ext cx="11658600" cy="6400800"/>
          </a:xfrm>
          <a:prstGeom prst="rect">
            <a:avLst/>
          </a:prstGeom>
          <a:noFill/>
          <a:ln w="15875">
            <a:gradFill flip="none" rotWithShape="1">
              <a:gsLst>
                <a:gs pos="0">
                  <a:schemeClr val="bg1">
                    <a:lumMod val="75000"/>
                  </a:schemeClr>
                </a:gs>
                <a:gs pos="100000">
                  <a:schemeClr val="bg1"/>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1066800" y="1828800"/>
            <a:ext cx="7772400" cy="3177380"/>
          </a:xfrm>
        </p:spPr>
        <p:txBody>
          <a:bodyPr anchor="b">
            <a:normAutofit/>
          </a:bodyPr>
          <a:lstStyle>
            <a:lvl1pPr>
              <a:lnSpc>
                <a:spcPct val="80000"/>
              </a:lnSpc>
              <a:defRPr sz="5400"/>
            </a:lvl1pPr>
          </a:lstStyle>
          <a:p>
            <a:r>
              <a:rPr lang="en-US"/>
              <a:t>Click to edit Master title style</a:t>
            </a:r>
            <a:endParaRPr/>
          </a:p>
        </p:txBody>
      </p:sp>
      <p:sp>
        <p:nvSpPr>
          <p:cNvPr id="3" name="Text Placeholder 2"/>
          <p:cNvSpPr>
            <a:spLocks noGrp="1"/>
          </p:cNvSpPr>
          <p:nvPr>
            <p:ph type="body" idx="1"/>
          </p:nvPr>
        </p:nvSpPr>
        <p:spPr>
          <a:xfrm>
            <a:off x="1066800" y="5181600"/>
            <a:ext cx="7772400" cy="685800"/>
          </a:xfrm>
        </p:spPr>
        <p:txBody>
          <a:bodyPr>
            <a:normAutofit/>
          </a:bodyPr>
          <a:lstStyle>
            <a:lvl1pPr marL="0" indent="0">
              <a:buNone/>
              <a:defRPr sz="2000" cap="all" baseline="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825624"/>
            <a:ext cx="4800600" cy="457517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24600" y="1825624"/>
            <a:ext cx="4800600" cy="457517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37CC0096-1860-4642-9CD2-0079EA5E7CD1}" type="datetimeFigureOut">
              <a:rPr lang="en-US"/>
              <a:t>1/6/2024</a:t>
            </a:fld>
            <a:endParaRPr/>
          </a:p>
        </p:txBody>
      </p:sp>
      <p:sp>
        <p:nvSpPr>
          <p:cNvPr id="7" name="Slide Number Placeholder 6"/>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828799"/>
            <a:ext cx="4800600" cy="762000"/>
          </a:xfrm>
        </p:spPr>
        <p:txBody>
          <a:bodyPr anchor="ctr">
            <a:noAutofit/>
          </a:bodyPr>
          <a:lstStyle>
            <a:lvl1pPr marL="0" indent="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6800" y="2590799"/>
            <a:ext cx="4800600" cy="381003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24600" y="1828799"/>
            <a:ext cx="4800600" cy="762000"/>
          </a:xfrm>
        </p:spPr>
        <p:txBody>
          <a:bodyPr anchor="ctr">
            <a:noAutofit/>
          </a:bodyPr>
          <a:lstStyle>
            <a:lvl1pPr marL="0" indent="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590799"/>
            <a:ext cx="4800600" cy="381003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37CC0096-1860-4642-9CD2-0079EA5E7CD1}" type="datetimeFigureOut">
              <a:rPr lang="en-US"/>
              <a:t>1/6/2024</a:t>
            </a:fld>
            <a:endParaRPr/>
          </a:p>
        </p:txBody>
      </p:sp>
      <p:sp>
        <p:nvSpPr>
          <p:cNvPr id="9" name="Slide Number Placeholder 8"/>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37CC0096-1860-4642-9CD2-0079EA5E7CD1}" type="datetimeFigureOut">
              <a:rPr lang="en-US"/>
              <a:t>1/6/2024</a:t>
            </a:fld>
            <a:endParaRPr/>
          </a:p>
        </p:txBody>
      </p:sp>
      <p:sp>
        <p:nvSpPr>
          <p:cNvPr id="5" name="Slide Number Placeholder 4"/>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37CC0096-1860-4642-9CD2-0079EA5E7CD1}" type="datetimeFigureOut">
              <a:rPr lang="en-US"/>
              <a:t>1/6/2024</a:t>
            </a:fld>
            <a:endParaRPr/>
          </a:p>
        </p:txBody>
      </p:sp>
      <p:sp>
        <p:nvSpPr>
          <p:cNvPr id="4" name="Slide Number Placeholder 3"/>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descr="Rectangle"/>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descr="Rectangle"/>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7632700" y="3200400"/>
            <a:ext cx="3932237" cy="1752600"/>
          </a:xfrm>
        </p:spPr>
        <p:txBody>
          <a:bodyPr anchor="b">
            <a:normAutofit/>
          </a:bodyPr>
          <a:lstStyle>
            <a:lvl1pPr>
              <a:defRPr sz="3600"/>
            </a:lvl1pPr>
          </a:lstStyle>
          <a:p>
            <a:r>
              <a:rPr lang="en-US"/>
              <a:t>Click to edit Master title style</a:t>
            </a:r>
            <a:endParaRPr/>
          </a:p>
        </p:txBody>
      </p:sp>
      <p:sp>
        <p:nvSpPr>
          <p:cNvPr id="3" name="Content Placeholder 2"/>
          <p:cNvSpPr>
            <a:spLocks noGrp="1"/>
          </p:cNvSpPr>
          <p:nvPr>
            <p:ph idx="1"/>
          </p:nvPr>
        </p:nvSpPr>
        <p:spPr>
          <a:xfrm>
            <a:off x="609600" y="457201"/>
            <a:ext cx="5943600" cy="5943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632699" y="5029200"/>
            <a:ext cx="3932237" cy="1371600"/>
          </a:xfrm>
        </p:spPr>
        <p:txBody>
          <a:bodyPr>
            <a:normAutofit/>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descr="Rectangle"/>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descr="Rectangle"/>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7635240" y="3200400"/>
            <a:ext cx="3932237" cy="1752600"/>
          </a:xfrm>
        </p:spPr>
        <p:txBody>
          <a:bodyPr anchor="b">
            <a:normAutofit/>
          </a:bodyPr>
          <a:lstStyle>
            <a:lvl1pPr>
              <a:defRPr sz="360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 y="0"/>
            <a:ext cx="7008810" cy="6857999"/>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7635240" y="5029200"/>
            <a:ext cx="3932237" cy="137464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D9D9D9"/>
            </a:gs>
            <a:gs pos="100000">
              <a:schemeClr val="bg1"/>
            </a:gs>
          </a:gsLst>
          <a:lin ang="16200000" scaled="1"/>
          <a:tileRect/>
        </a:gradFill>
        <a:effectLst/>
      </p:bgPr>
    </p:bg>
    <p:spTree>
      <p:nvGrpSpPr>
        <p:cNvPr id="1" name=""/>
        <p:cNvGrpSpPr/>
        <p:nvPr/>
      </p:nvGrpSpPr>
      <p:grpSpPr>
        <a:xfrm>
          <a:off x="0" y="0"/>
          <a:ext cx="0" cy="0"/>
          <a:chOff x="0" y="0"/>
          <a:chExt cx="0" cy="0"/>
        </a:xfrm>
      </p:grpSpPr>
      <p:sp>
        <p:nvSpPr>
          <p:cNvPr id="7" name="red bar" descr="Red bar"/>
          <p:cNvSpPr/>
          <p:nvPr/>
        </p:nvSpPr>
        <p:spPr>
          <a:xfrm>
            <a:off x="1" y="1"/>
            <a:ext cx="12188824" cy="1524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066800" y="99220"/>
            <a:ext cx="10058400" cy="132556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524000" y="1828799"/>
            <a:ext cx="9144000" cy="4572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066800" y="6481760"/>
            <a:ext cx="7848600" cy="239715"/>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9067800" y="6465885"/>
            <a:ext cx="1066800" cy="239715"/>
          </a:xfrm>
          <a:prstGeom prst="rect">
            <a:avLst/>
          </a:prstGeom>
        </p:spPr>
        <p:txBody>
          <a:bodyPr vert="horz" lIns="91440" tIns="45720" rIns="91440" bIns="45720" rtlCol="0" anchor="ctr"/>
          <a:lstStyle>
            <a:lvl1pPr algn="r">
              <a:defRPr sz="1100">
                <a:solidFill>
                  <a:schemeClr val="tx1"/>
                </a:solidFill>
              </a:defRPr>
            </a:lvl1pPr>
          </a:lstStyle>
          <a:p>
            <a:fld id="{37CC0096-1860-4642-9CD2-0079EA5E7CD1}" type="datetimeFigureOut">
              <a:rPr lang="en-US" smtClean="0"/>
              <a:pPr/>
              <a:t>1/6/2024</a:t>
            </a:fld>
            <a:endParaRPr lang="en-US" dirty="0"/>
          </a:p>
        </p:txBody>
      </p:sp>
      <p:sp>
        <p:nvSpPr>
          <p:cNvPr id="6" name="Slide Number Placeholder 5"/>
          <p:cNvSpPr>
            <a:spLocks noGrp="1"/>
          </p:cNvSpPr>
          <p:nvPr>
            <p:ph type="sldNum" sz="quarter" idx="4"/>
          </p:nvPr>
        </p:nvSpPr>
        <p:spPr>
          <a:xfrm>
            <a:off x="10287000" y="6481760"/>
            <a:ext cx="838200" cy="239715"/>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txStyles>
    <p:titleStyle>
      <a:lvl1pPr algn="l" defTabSz="914400" rtl="0" eaLnBrk="1" latinLnBrk="0" hangingPunct="1">
        <a:lnSpc>
          <a:spcPct val="90000"/>
        </a:lnSpc>
        <a:spcBef>
          <a:spcPct val="0"/>
        </a:spcBef>
        <a:buNone/>
        <a:defRPr sz="3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800"/>
        </a:spcBef>
        <a:buSzPct val="100000"/>
        <a:buFont typeface="Arial" pitchFamily="34" charset="0"/>
        <a:buChar char="▪"/>
        <a:defRPr sz="2400" kern="1200">
          <a:solidFill>
            <a:schemeClr val="tx1">
              <a:lumMod val="75000"/>
              <a:lumOff val="25000"/>
            </a:schemeClr>
          </a:solidFill>
          <a:latin typeface="+mn-lt"/>
          <a:ea typeface="+mn-ea"/>
          <a:cs typeface="+mn-cs"/>
        </a:defRPr>
      </a:lvl1pPr>
      <a:lvl2pPr marL="457200" indent="-228600" algn="l" defTabSz="914400" rtl="0" eaLnBrk="1" latinLnBrk="0" hangingPunct="1">
        <a:lnSpc>
          <a:spcPct val="90000"/>
        </a:lnSpc>
        <a:spcBef>
          <a:spcPts val="600"/>
        </a:spcBef>
        <a:buSzPct val="100000"/>
        <a:buFont typeface="Arial" pitchFamily="34" charset="0"/>
        <a:buChar char="▪"/>
        <a:defRPr sz="2200" kern="1200">
          <a:solidFill>
            <a:schemeClr val="tx1">
              <a:lumMod val="75000"/>
              <a:lumOff val="25000"/>
            </a:schemeClr>
          </a:solidFill>
          <a:latin typeface="+mn-lt"/>
          <a:ea typeface="+mn-ea"/>
          <a:cs typeface="+mn-cs"/>
        </a:defRPr>
      </a:lvl2pPr>
      <a:lvl3pPr marL="685800" indent="-182880" algn="l" defTabSz="914400" rtl="0" eaLnBrk="1" latinLnBrk="0" hangingPunct="1">
        <a:lnSpc>
          <a:spcPct val="90000"/>
        </a:lnSpc>
        <a:spcBef>
          <a:spcPts val="600"/>
        </a:spcBef>
        <a:buSzPct val="100000"/>
        <a:buFont typeface="Arial" pitchFamily="34" charset="0"/>
        <a:buChar char="▪"/>
        <a:defRPr sz="2000" kern="1200">
          <a:solidFill>
            <a:schemeClr val="tx1">
              <a:lumMod val="75000"/>
              <a:lumOff val="25000"/>
            </a:schemeClr>
          </a:solidFill>
          <a:latin typeface="+mn-lt"/>
          <a:ea typeface="+mn-ea"/>
          <a:cs typeface="+mn-cs"/>
        </a:defRPr>
      </a:lvl3pPr>
      <a:lvl4pPr marL="868680" indent="-182563" algn="l" defTabSz="914400" rtl="0" eaLnBrk="1" latinLnBrk="0" hangingPunct="1">
        <a:lnSpc>
          <a:spcPct val="90000"/>
        </a:lnSpc>
        <a:spcBef>
          <a:spcPts val="600"/>
        </a:spcBef>
        <a:buSzPct val="100000"/>
        <a:buFont typeface="Arial" pitchFamily="34" charset="0"/>
        <a:buChar char="▪"/>
        <a:defRPr sz="1800" kern="1200">
          <a:solidFill>
            <a:schemeClr val="tx1">
              <a:lumMod val="75000"/>
              <a:lumOff val="25000"/>
            </a:schemeClr>
          </a:solidFill>
          <a:latin typeface="+mn-lt"/>
          <a:ea typeface="+mn-ea"/>
          <a:cs typeface="+mn-cs"/>
        </a:defRPr>
      </a:lvl4pPr>
      <a:lvl5pPr marL="1051560" indent="-182880"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5pPr>
      <a:lvl6pPr marL="123444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6pPr>
      <a:lvl7pPr marL="141732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7pPr>
      <a:lvl8pPr marL="160020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8pPr>
      <a:lvl9pPr marL="178308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www.scirp.org/journal/paperinformation.aspx?paperid=110870" TargetMode="External"/><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modsfirmware.blogspot.com/2015/06/forecasting-future-with-big-data-and.html" TargetMode="External"/><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www.renaisolutions.com/page/4/" TargetMode="External"/><Relationship Id="rId2" Type="http://schemas.openxmlformats.org/officeDocument/2006/relationships/image" Target="../media/image11.jpeg"/><Relationship Id="rId1" Type="http://schemas.openxmlformats.org/officeDocument/2006/relationships/slideLayout" Target="../slideLayouts/slideLayout6.xml"/><Relationship Id="rId4" Type="http://schemas.openxmlformats.org/officeDocument/2006/relationships/hyperlink" Target="https://creativecommons.org/licenses/by/3.0/"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scirp.org/journal/paperinformation.aspx?paperid=108890" TargetMode="External"/><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hyperlink" Target="https://creativecommons.org/licenses/by/3.0/"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lucidmanager.org/management/alternative-risk-matrix-template/" TargetMode="External"/><Relationship Id="rId2" Type="http://schemas.openxmlformats.org/officeDocument/2006/relationships/image" Target="../media/image13.jpg"/><Relationship Id="rId1" Type="http://schemas.openxmlformats.org/officeDocument/2006/relationships/slideLayout" Target="../slideLayouts/slideLayout4.xml"/><Relationship Id="rId4" Type="http://schemas.openxmlformats.org/officeDocument/2006/relationships/hyperlink" Target="https://creativecommons.org/licenses/by-sa/3.0/"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www.open-electronics.org/insight-on-the-future-trends-in-automated-test-equipment/" TargetMode="Externa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bmj.com/content/370/bmj.m3164" TargetMode="External"/><Relationship Id="rId2" Type="http://schemas.openxmlformats.org/officeDocument/2006/relationships/image" Target="../media/image15.jpg"/><Relationship Id="rId1" Type="http://schemas.openxmlformats.org/officeDocument/2006/relationships/slideLayout" Target="../slideLayouts/slideLayout6.xml"/><Relationship Id="rId4" Type="http://schemas.openxmlformats.org/officeDocument/2006/relationships/hyperlink" Target="https://creativecommons.org/licenses/by/3.0/"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devopedia.org/exploratory-data-analysis" TargetMode="External"/><Relationship Id="rId2" Type="http://schemas.openxmlformats.org/officeDocument/2006/relationships/image" Target="../media/image16.jpg"/><Relationship Id="rId1" Type="http://schemas.openxmlformats.org/officeDocument/2006/relationships/slideLayout" Target="../slideLayouts/slideLayout4.xml"/><Relationship Id="rId4" Type="http://schemas.openxmlformats.org/officeDocument/2006/relationships/hyperlink" Target="https://creativecommons.org/licenses/by-sa/3.0/"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www.freepngimg.com/png/72892-business-compliance-american-bankers-regulation-regulatory-organization" TargetMode="External"/><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hyperlink" Target="https://creativecommons.org/licenses/by-nc/3.0/"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breathe.ersjournals.com/content/13/2/e27" TargetMode="External"/><Relationship Id="rId2" Type="http://schemas.openxmlformats.org/officeDocument/2006/relationships/image" Target="../media/image3.jpg"/><Relationship Id="rId1" Type="http://schemas.openxmlformats.org/officeDocument/2006/relationships/slideLayout" Target="../slideLayouts/slideLayout4.xml"/><Relationship Id="rId4" Type="http://schemas.openxmlformats.org/officeDocument/2006/relationships/hyperlink" Target="https://creativecommons.org/licenses/by-nc/3.0/"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tarbeamrainbowlabs.co.uk/blog/" TargetMode="External"/><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flickr.com/photos/oskay/4226730409/" TargetMode="External"/><Relationship Id="rId7" Type="http://schemas.openxmlformats.org/officeDocument/2006/relationships/hyperlink" Target="https://creativecommons.org/licenses/by-nc/3.0/" TargetMode="External"/><Relationship Id="rId2" Type="http://schemas.openxmlformats.org/officeDocument/2006/relationships/image" Target="../media/image4.jpg"/><Relationship Id="rId1" Type="http://schemas.openxmlformats.org/officeDocument/2006/relationships/slideLayout" Target="../slideLayouts/slideLayout6.xml"/><Relationship Id="rId6" Type="http://schemas.openxmlformats.org/officeDocument/2006/relationships/hyperlink" Target="https://www.pngall.com/blood-pressure-png/" TargetMode="External"/><Relationship Id="rId5" Type="http://schemas.openxmlformats.org/officeDocument/2006/relationships/image" Target="../media/image5.png"/><Relationship Id="rId4" Type="http://schemas.openxmlformats.org/officeDocument/2006/relationships/hyperlink" Target="https://creativecommons.org/licenses/by/3.0/"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electronics-lab.com/project/rfid-rc522-arduino-uno-oled-display/" TargetMode="External"/><Relationship Id="rId2" Type="http://schemas.openxmlformats.org/officeDocument/2006/relationships/image" Target="../media/image6.jpg"/><Relationship Id="rId1" Type="http://schemas.openxmlformats.org/officeDocument/2006/relationships/slideLayout" Target="../slideLayouts/slideLayout4.xml"/><Relationship Id="rId4" Type="http://schemas.openxmlformats.org/officeDocument/2006/relationships/hyperlink" Target="https://creativecommons.org/licenses/by-sa/3.0/"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ARM_architecture" TargetMode="External"/><Relationship Id="rId2" Type="http://schemas.openxmlformats.org/officeDocument/2006/relationships/image" Target="../media/image7.jpg"/><Relationship Id="rId1" Type="http://schemas.openxmlformats.org/officeDocument/2006/relationships/slideLayout" Target="../slideLayouts/slideLayout4.xml"/><Relationship Id="rId4" Type="http://schemas.openxmlformats.org/officeDocument/2006/relationships/hyperlink" Target="https://creativecommons.org/licenses/by-sa/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technofaq.org/posts/2021/01/data-migration-what-it-is-and-how-to-do-it/" TargetMode="External"/><Relationship Id="rId2" Type="http://schemas.openxmlformats.org/officeDocument/2006/relationships/image" Target="../media/image8.jpeg"/><Relationship Id="rId1" Type="http://schemas.openxmlformats.org/officeDocument/2006/relationships/slideLayout" Target="../slideLayouts/slideLayout4.xml"/><Relationship Id="rId4" Type="http://schemas.openxmlformats.org/officeDocument/2006/relationships/hyperlink" Target="https://creativecommons.org/licenses/by-nc-sa/3.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biwilson3.blogspot.com/2012/02/google-analytics.html" TargetMode="External"/><Relationship Id="rId2" Type="http://schemas.openxmlformats.org/officeDocument/2006/relationships/image" Target="../media/image9.jpg"/><Relationship Id="rId1" Type="http://schemas.openxmlformats.org/officeDocument/2006/relationships/slideLayout" Target="../slideLayouts/slideLayout4.xml"/><Relationship Id="rId4" Type="http://schemas.openxmlformats.org/officeDocument/2006/relationships/hyperlink" Target="https://creativecommons.org/licenses/by-nc/3.0/"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99220"/>
            <a:ext cx="10058400" cy="1325563"/>
          </a:xfrm>
        </p:spPr>
        <p:txBody>
          <a:bodyPr anchor="ctr">
            <a:normAutofit/>
          </a:bodyPr>
          <a:lstStyle/>
          <a:p>
            <a:r>
              <a:rPr lang="en-US"/>
              <a:t>IoT in Healthcare: Revolutionizing Patient Care </a:t>
            </a:r>
          </a:p>
        </p:txBody>
      </p:sp>
      <p:sp>
        <p:nvSpPr>
          <p:cNvPr id="3" name="Subtitle 2"/>
          <p:cNvSpPr>
            <a:spLocks noGrp="1"/>
          </p:cNvSpPr>
          <p:nvPr>
            <p:ph sz="half" idx="1"/>
          </p:nvPr>
        </p:nvSpPr>
        <p:spPr>
          <a:xfrm>
            <a:off x="1066800" y="1825624"/>
            <a:ext cx="4800600" cy="4575175"/>
          </a:xfrm>
        </p:spPr>
        <p:txBody>
          <a:bodyPr>
            <a:normAutofit/>
          </a:bodyPr>
          <a:lstStyle/>
          <a:p>
            <a:r>
              <a:rPr lang="en-US" dirty="0"/>
              <a:t>Ram Bahadur Singh Kushwaha</a:t>
            </a:r>
          </a:p>
          <a:p>
            <a:r>
              <a:rPr lang="en-US" dirty="0"/>
              <a:t>05/01/2023</a:t>
            </a:r>
          </a:p>
        </p:txBody>
      </p:sp>
      <p:pic>
        <p:nvPicPr>
          <p:cNvPr id="6" name="Picture 5" descr="A diagram of a computer system&#10;&#10;Description automatically generated">
            <a:extLst>
              <a:ext uri="{FF2B5EF4-FFF2-40B4-BE49-F238E27FC236}">
                <a16:creationId xmlns:a16="http://schemas.microsoft.com/office/drawing/2014/main" id="{6D6BF658-01C5-431A-ADB1-03A9361E591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486400" y="1830704"/>
            <a:ext cx="6456533" cy="4798696"/>
          </a:xfrm>
          <a:prstGeom prst="rect">
            <a:avLst/>
          </a:prstGeom>
        </p:spPr>
      </p:pic>
      <p:sp>
        <p:nvSpPr>
          <p:cNvPr id="7" name="TextBox 6">
            <a:extLst>
              <a:ext uri="{FF2B5EF4-FFF2-40B4-BE49-F238E27FC236}">
                <a16:creationId xmlns:a16="http://schemas.microsoft.com/office/drawing/2014/main" id="{CB85ED53-17AF-4790-BE92-4AD28AD4BE1E}"/>
              </a:ext>
            </a:extLst>
          </p:cNvPr>
          <p:cNvSpPr txBox="1"/>
          <p:nvPr/>
        </p:nvSpPr>
        <p:spPr>
          <a:xfrm>
            <a:off x="6019867" y="6643364"/>
            <a:ext cx="5887506" cy="230832"/>
          </a:xfrm>
          <a:prstGeom prst="rect">
            <a:avLst/>
          </a:prstGeom>
          <a:noFill/>
        </p:spPr>
        <p:txBody>
          <a:bodyPr wrap="square" rtlCol="0">
            <a:spAutoFit/>
          </a:bodyPr>
          <a:lstStyle/>
          <a:p>
            <a:r>
              <a:rPr lang="en-US" sz="900" dirty="0">
                <a:hlinkClick r:id="rId3" tooltip="https://www.scirp.org/journal/paperinformation.aspx?paperid=110870"/>
              </a:rPr>
              <a:t>This Photo</a:t>
            </a:r>
            <a:r>
              <a:rPr lang="en-US" sz="900" dirty="0"/>
              <a:t> by Unknown Author is licensed under </a:t>
            </a:r>
            <a:r>
              <a:rPr lang="en-US" sz="900" dirty="0">
                <a:hlinkClick r:id="rId4" tooltip="https://creativecommons.org/licenses/by/3.0/"/>
              </a:rPr>
              <a:t>CC BY</a:t>
            </a:r>
            <a:endParaRPr lang="en-US" sz="900" dirty="0"/>
          </a:p>
        </p:txBody>
      </p:sp>
    </p:spTree>
    <p:extLst>
      <p:ext uri="{BB962C8B-B14F-4D97-AF65-F5344CB8AC3E}">
        <p14:creationId xmlns:p14="http://schemas.microsoft.com/office/powerpoint/2010/main" val="435141664"/>
      </p:ext>
    </p:extLst>
  </p:cSld>
  <p:clrMapOvr>
    <a:masterClrMapping/>
  </p:clrMapOvr>
  <mc:AlternateContent xmlns:mc="http://schemas.openxmlformats.org/markup-compatibility/2006">
    <mc:Choice xmlns:p14="http://schemas.microsoft.com/office/powerpoint/2010/main" Requires="p14">
      <p:transition spd="med" p14:dur="700" advClick="0" advTm="20000">
        <p:fade/>
      </p:transition>
    </mc:Choice>
    <mc:Fallback>
      <p:transition spd="med" advClick="0" advTm="20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14FA7-8369-4D26-8690-468CB02A8B64}"/>
              </a:ext>
            </a:extLst>
          </p:cNvPr>
          <p:cNvSpPr>
            <a:spLocks noGrp="1"/>
          </p:cNvSpPr>
          <p:nvPr>
            <p:ph type="title"/>
          </p:nvPr>
        </p:nvSpPr>
        <p:spPr/>
        <p:txBody>
          <a:bodyPr/>
          <a:lstStyle/>
          <a:p>
            <a:r>
              <a:rPr lang="en-US" dirty="0"/>
              <a:t>Enhanced Medication Management</a:t>
            </a:r>
          </a:p>
        </p:txBody>
      </p:sp>
      <p:sp>
        <p:nvSpPr>
          <p:cNvPr id="4" name="TextBox 3">
            <a:extLst>
              <a:ext uri="{FF2B5EF4-FFF2-40B4-BE49-F238E27FC236}">
                <a16:creationId xmlns:a16="http://schemas.microsoft.com/office/drawing/2014/main" id="{282BAB3A-C957-4444-961A-6252DDC4511B}"/>
              </a:ext>
            </a:extLst>
          </p:cNvPr>
          <p:cNvSpPr txBox="1"/>
          <p:nvPr/>
        </p:nvSpPr>
        <p:spPr>
          <a:xfrm>
            <a:off x="914400" y="2057400"/>
            <a:ext cx="5029200" cy="1477328"/>
          </a:xfrm>
          <a:prstGeom prst="rect">
            <a:avLst/>
          </a:prstGeom>
          <a:noFill/>
        </p:spPr>
        <p:txBody>
          <a:bodyPr wrap="square">
            <a:spAutoFit/>
          </a:bodyPr>
          <a:lstStyle/>
          <a:p>
            <a:r>
              <a:rPr lang="en-US" b="1" dirty="0">
                <a:effectLst/>
                <a:latin typeface="Söhne"/>
              </a:rPr>
              <a:t>IoT in Medication Management</a:t>
            </a:r>
            <a:endParaRPr lang="en-US" b="1" dirty="0">
              <a:latin typeface="Söhne"/>
            </a:endParaRPr>
          </a:p>
          <a:p>
            <a:r>
              <a:rPr lang="en-US" dirty="0">
                <a:effectLst/>
                <a:latin typeface="Söhne"/>
              </a:rPr>
              <a:t>IoT technology has the potential to revolutionize medication management in healthcare, improving patient safety and adherence to prescribed regimens.</a:t>
            </a:r>
            <a:endParaRPr lang="en-US" dirty="0">
              <a:latin typeface="Söhne"/>
            </a:endParaRPr>
          </a:p>
        </p:txBody>
      </p:sp>
      <p:sp>
        <p:nvSpPr>
          <p:cNvPr id="6" name="TextBox 5">
            <a:extLst>
              <a:ext uri="{FF2B5EF4-FFF2-40B4-BE49-F238E27FC236}">
                <a16:creationId xmlns:a16="http://schemas.microsoft.com/office/drawing/2014/main" id="{5DF85480-6D98-4A8D-A6D5-AD197621A46B}"/>
              </a:ext>
            </a:extLst>
          </p:cNvPr>
          <p:cNvSpPr txBox="1"/>
          <p:nvPr/>
        </p:nvSpPr>
        <p:spPr>
          <a:xfrm>
            <a:off x="914400" y="3886200"/>
            <a:ext cx="5029200" cy="1754326"/>
          </a:xfrm>
          <a:prstGeom prst="rect">
            <a:avLst/>
          </a:prstGeom>
          <a:noFill/>
        </p:spPr>
        <p:txBody>
          <a:bodyPr wrap="square">
            <a:spAutoFit/>
          </a:bodyPr>
          <a:lstStyle/>
          <a:p>
            <a:r>
              <a:rPr lang="en-US" b="1" dirty="0">
                <a:effectLst/>
                <a:latin typeface="Söhne"/>
              </a:rPr>
              <a:t>Smart Pill Dispensers</a:t>
            </a:r>
            <a:endParaRPr lang="en-US" b="1" dirty="0">
              <a:latin typeface="Söhne"/>
            </a:endParaRPr>
          </a:p>
          <a:p>
            <a:r>
              <a:rPr lang="en-US" dirty="0">
                <a:effectLst/>
                <a:latin typeface="Söhne"/>
              </a:rPr>
              <a:t>Smart pill dispensers equipped with IoT technology can automatically dispense medications at the correct time and dosage, reducing the risk of medication errors and ensuring patients take their medications as prescribed.</a:t>
            </a:r>
            <a:endParaRPr lang="en-US" dirty="0">
              <a:latin typeface="Söhne"/>
            </a:endParaRPr>
          </a:p>
        </p:txBody>
      </p:sp>
      <p:sp>
        <p:nvSpPr>
          <p:cNvPr id="8" name="TextBox 7">
            <a:extLst>
              <a:ext uri="{FF2B5EF4-FFF2-40B4-BE49-F238E27FC236}">
                <a16:creationId xmlns:a16="http://schemas.microsoft.com/office/drawing/2014/main" id="{0B58FCEA-F3E2-41F2-B4B8-FCD98F93D507}"/>
              </a:ext>
            </a:extLst>
          </p:cNvPr>
          <p:cNvSpPr txBox="1"/>
          <p:nvPr/>
        </p:nvSpPr>
        <p:spPr>
          <a:xfrm>
            <a:off x="6090385" y="1981200"/>
            <a:ext cx="6097604" cy="1754326"/>
          </a:xfrm>
          <a:prstGeom prst="rect">
            <a:avLst/>
          </a:prstGeom>
          <a:noFill/>
        </p:spPr>
        <p:txBody>
          <a:bodyPr wrap="square">
            <a:spAutoFit/>
          </a:bodyPr>
          <a:lstStyle/>
          <a:p>
            <a:r>
              <a:rPr lang="en-US" b="1" dirty="0">
                <a:effectLst/>
                <a:latin typeface="Söhne"/>
              </a:rPr>
              <a:t>Reducing Hospital Readmissions</a:t>
            </a:r>
            <a:endParaRPr lang="en-US" b="1" dirty="0">
              <a:latin typeface="Söhne"/>
            </a:endParaRPr>
          </a:p>
          <a:p>
            <a:r>
              <a:rPr lang="en-US" dirty="0">
                <a:effectLst/>
                <a:latin typeface="Söhne"/>
              </a:rPr>
              <a:t>One of the key applications of IoT in healthcare is reducing hospital readmissions. By leveraging connected devices and real-time data monitoring, healthcare providers can identify and address potential issues before they escalate, leading to better patient outcomes and reduced hospital readmissions.</a:t>
            </a:r>
            <a:endParaRPr lang="en-US" dirty="0">
              <a:latin typeface="Söhne"/>
            </a:endParaRPr>
          </a:p>
        </p:txBody>
      </p:sp>
    </p:spTree>
    <p:extLst>
      <p:ext uri="{BB962C8B-B14F-4D97-AF65-F5344CB8AC3E}">
        <p14:creationId xmlns:p14="http://schemas.microsoft.com/office/powerpoint/2010/main" val="2471793775"/>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278BA-2AD2-499F-AD95-593316D84072}"/>
              </a:ext>
            </a:extLst>
          </p:cNvPr>
          <p:cNvSpPr>
            <a:spLocks noGrp="1"/>
          </p:cNvSpPr>
          <p:nvPr>
            <p:ph type="title"/>
          </p:nvPr>
        </p:nvSpPr>
        <p:spPr>
          <a:xfrm>
            <a:off x="1066800" y="99220"/>
            <a:ext cx="10058400" cy="1325563"/>
          </a:xfrm>
        </p:spPr>
        <p:txBody>
          <a:bodyPr vert="horz" lIns="91440" tIns="45720" rIns="91440" bIns="45720" rtlCol="0" anchor="ctr">
            <a:normAutofit/>
          </a:bodyPr>
          <a:lstStyle/>
          <a:p>
            <a:r>
              <a:rPr lang="en-US" b="1" i="0">
                <a:effectLst/>
              </a:rPr>
              <a:t>Predictive Analytics</a:t>
            </a:r>
            <a:endParaRPr lang="en-US" dirty="0"/>
          </a:p>
        </p:txBody>
      </p:sp>
      <p:sp>
        <p:nvSpPr>
          <p:cNvPr id="4" name="TextBox 3">
            <a:extLst>
              <a:ext uri="{FF2B5EF4-FFF2-40B4-BE49-F238E27FC236}">
                <a16:creationId xmlns:a16="http://schemas.microsoft.com/office/drawing/2014/main" id="{2D28A6EA-6655-4A65-981C-5E837FE8C405}"/>
              </a:ext>
            </a:extLst>
          </p:cNvPr>
          <p:cNvSpPr txBox="1"/>
          <p:nvPr/>
        </p:nvSpPr>
        <p:spPr>
          <a:xfrm>
            <a:off x="1066800" y="1825624"/>
            <a:ext cx="4800600" cy="4575175"/>
          </a:xfrm>
          <a:prstGeom prst="rect">
            <a:avLst/>
          </a:prstGeom>
        </p:spPr>
        <p:txBody>
          <a:bodyPr vert="horz" lIns="91440" tIns="45720" rIns="91440" bIns="45720" rtlCol="0">
            <a:normAutofit/>
          </a:bodyPr>
          <a:lstStyle/>
          <a:p>
            <a:pPr marL="228600" indent="-228600">
              <a:lnSpc>
                <a:spcPct val="90000"/>
              </a:lnSpc>
              <a:spcBef>
                <a:spcPts val="1800"/>
              </a:spcBef>
              <a:buSzPct val="100000"/>
              <a:buFont typeface="Arial" pitchFamily="34" charset="0"/>
              <a:buChar char="▪"/>
            </a:pPr>
            <a:r>
              <a:rPr lang="en-US" b="0" i="1" dirty="0">
                <a:solidFill>
                  <a:schemeClr val="tx1">
                    <a:lumMod val="75000"/>
                    <a:lumOff val="25000"/>
                  </a:schemeClr>
                </a:solidFill>
                <a:effectLst/>
                <a:latin typeface="Söhne"/>
              </a:rPr>
              <a:t>Significance: Predictive analytics in healthcare IoT is a game-changer. Leveraging machine learning enhances proactive healthcare interventions by predicting potential health issues before they manifest.</a:t>
            </a:r>
            <a:endParaRPr lang="en-US" i="1" dirty="0">
              <a:solidFill>
                <a:schemeClr val="tx1">
                  <a:lumMod val="75000"/>
                  <a:lumOff val="25000"/>
                </a:schemeClr>
              </a:solidFill>
              <a:latin typeface="Söhne"/>
            </a:endParaRPr>
          </a:p>
          <a:p>
            <a:pPr marL="228600" indent="-228600">
              <a:lnSpc>
                <a:spcPct val="90000"/>
              </a:lnSpc>
              <a:spcBef>
                <a:spcPts val="1800"/>
              </a:spcBef>
              <a:buSzPct val="100000"/>
              <a:buFont typeface="Arial" pitchFamily="34" charset="0"/>
              <a:buChar char="▪"/>
            </a:pPr>
            <a:r>
              <a:rPr lang="en-US" b="0" i="0" dirty="0">
                <a:solidFill>
                  <a:schemeClr val="tx1">
                    <a:lumMod val="75000"/>
                    <a:lumOff val="25000"/>
                  </a:schemeClr>
                </a:solidFill>
                <a:effectLst/>
                <a:latin typeface="Söhne"/>
              </a:rPr>
              <a:t>IoT data combined with advanced analytics can enable predictive modeling and early detection of health issues, enabling proactive interventions and personalized treatment plans.</a:t>
            </a:r>
          </a:p>
          <a:p>
            <a:pPr marL="228600" indent="-228600">
              <a:lnSpc>
                <a:spcPct val="90000"/>
              </a:lnSpc>
              <a:spcBef>
                <a:spcPts val="1800"/>
              </a:spcBef>
              <a:buSzPct val="100000"/>
              <a:buFont typeface="Arial" pitchFamily="34" charset="0"/>
              <a:buChar char="▪"/>
            </a:pPr>
            <a:r>
              <a:rPr lang="en-US" b="0" i="0" dirty="0">
                <a:solidFill>
                  <a:schemeClr val="tx1">
                    <a:lumMod val="75000"/>
                    <a:lumOff val="25000"/>
                  </a:schemeClr>
                </a:solidFill>
                <a:effectLst/>
                <a:latin typeface="Söhne"/>
              </a:rPr>
              <a:t>Efficient resource allocation and cost savings by prioritizing high-risk patients and optimizing healthcare delivery.</a:t>
            </a:r>
          </a:p>
        </p:txBody>
      </p:sp>
      <p:pic>
        <p:nvPicPr>
          <p:cNvPr id="6" name="Picture 5" descr="A blackboard with math equations&#10;&#10;Description automatically generated">
            <a:extLst>
              <a:ext uri="{FF2B5EF4-FFF2-40B4-BE49-F238E27FC236}">
                <a16:creationId xmlns:a16="http://schemas.microsoft.com/office/drawing/2014/main" id="{409306A9-BE59-4648-B5E4-C14F714D454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24600" y="2739040"/>
            <a:ext cx="4800600" cy="2748343"/>
          </a:xfrm>
          <a:prstGeom prst="rect">
            <a:avLst/>
          </a:prstGeom>
          <a:noFill/>
        </p:spPr>
      </p:pic>
    </p:spTree>
    <p:extLst>
      <p:ext uri="{BB962C8B-B14F-4D97-AF65-F5344CB8AC3E}">
        <p14:creationId xmlns:p14="http://schemas.microsoft.com/office/powerpoint/2010/main" val="2337272488"/>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71C49-1C61-411F-ABD2-7A614C38DBB0}"/>
              </a:ext>
            </a:extLst>
          </p:cNvPr>
          <p:cNvSpPr>
            <a:spLocks noGrp="1"/>
          </p:cNvSpPr>
          <p:nvPr>
            <p:ph type="title"/>
          </p:nvPr>
        </p:nvSpPr>
        <p:spPr/>
        <p:txBody>
          <a:bodyPr/>
          <a:lstStyle/>
          <a:p>
            <a:r>
              <a:rPr lang="en-US" dirty="0"/>
              <a:t>Enhancing Emergency Response</a:t>
            </a:r>
          </a:p>
        </p:txBody>
      </p:sp>
      <p:sp>
        <p:nvSpPr>
          <p:cNvPr id="4" name="TextBox 3">
            <a:extLst>
              <a:ext uri="{FF2B5EF4-FFF2-40B4-BE49-F238E27FC236}">
                <a16:creationId xmlns:a16="http://schemas.microsoft.com/office/drawing/2014/main" id="{B5CF3526-8E51-4ADA-AE6E-A5F59C446019}"/>
              </a:ext>
            </a:extLst>
          </p:cNvPr>
          <p:cNvSpPr txBox="1"/>
          <p:nvPr/>
        </p:nvSpPr>
        <p:spPr>
          <a:xfrm>
            <a:off x="1295400" y="1981200"/>
            <a:ext cx="6097604" cy="1200329"/>
          </a:xfrm>
          <a:prstGeom prst="rect">
            <a:avLst/>
          </a:prstGeom>
          <a:noFill/>
        </p:spPr>
        <p:txBody>
          <a:bodyPr wrap="square">
            <a:spAutoFit/>
          </a:bodyPr>
          <a:lstStyle/>
          <a:p>
            <a:r>
              <a:rPr lang="en-US" b="1" dirty="0">
                <a:effectLst/>
              </a:rPr>
              <a:t>Real-time Monitoring</a:t>
            </a:r>
            <a:endParaRPr lang="en-US" b="1" dirty="0"/>
          </a:p>
          <a:p>
            <a:r>
              <a:rPr lang="en-US" dirty="0">
                <a:effectLst/>
              </a:rPr>
              <a:t>IoT enables real-time monitoring of patients' vital signs and health conditions, allowing healthcare providers to respond quickly in emergency situations.</a:t>
            </a:r>
            <a:endParaRPr lang="en-US" dirty="0"/>
          </a:p>
        </p:txBody>
      </p:sp>
      <p:sp>
        <p:nvSpPr>
          <p:cNvPr id="6" name="TextBox 5">
            <a:extLst>
              <a:ext uri="{FF2B5EF4-FFF2-40B4-BE49-F238E27FC236}">
                <a16:creationId xmlns:a16="http://schemas.microsoft.com/office/drawing/2014/main" id="{57E6F957-82D3-489D-B8ED-559FB400AC1D}"/>
              </a:ext>
            </a:extLst>
          </p:cNvPr>
          <p:cNvSpPr txBox="1"/>
          <p:nvPr/>
        </p:nvSpPr>
        <p:spPr>
          <a:xfrm>
            <a:off x="1295400" y="3886200"/>
            <a:ext cx="6097604" cy="1200329"/>
          </a:xfrm>
          <a:prstGeom prst="rect">
            <a:avLst/>
          </a:prstGeom>
          <a:noFill/>
        </p:spPr>
        <p:txBody>
          <a:bodyPr wrap="square">
            <a:spAutoFit/>
          </a:bodyPr>
          <a:lstStyle/>
          <a:p>
            <a:r>
              <a:rPr lang="en-US" b="1" dirty="0">
                <a:effectLst/>
                <a:latin typeface="Söhne"/>
              </a:rPr>
              <a:t>Automatic Alerts</a:t>
            </a:r>
            <a:endParaRPr lang="en-US" b="1" dirty="0">
              <a:latin typeface="Söhne"/>
            </a:endParaRPr>
          </a:p>
          <a:p>
            <a:r>
              <a:rPr lang="en-US" dirty="0">
                <a:effectLst/>
                <a:latin typeface="Söhne"/>
              </a:rPr>
              <a:t>IoT devices can automatically generate alerts when certain health parameters deviate from normal ranges, enabling immediate intervention by medical professionals.</a:t>
            </a:r>
            <a:endParaRPr lang="en-US" dirty="0">
              <a:latin typeface="Söhne"/>
            </a:endParaRPr>
          </a:p>
        </p:txBody>
      </p:sp>
      <p:pic>
        <p:nvPicPr>
          <p:cNvPr id="5" name="Picture 4" descr="A close-up of a group of gears&#10;&#10;Description automatically generated">
            <a:extLst>
              <a:ext uri="{FF2B5EF4-FFF2-40B4-BE49-F238E27FC236}">
                <a16:creationId xmlns:a16="http://schemas.microsoft.com/office/drawing/2014/main" id="{3C5C4B70-82CF-40B7-9040-B8C9DB2CF41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543800" y="2133600"/>
            <a:ext cx="4191000" cy="2357438"/>
          </a:xfrm>
          <a:prstGeom prst="rect">
            <a:avLst/>
          </a:prstGeom>
        </p:spPr>
      </p:pic>
      <p:sp>
        <p:nvSpPr>
          <p:cNvPr id="7" name="TextBox 6">
            <a:extLst>
              <a:ext uri="{FF2B5EF4-FFF2-40B4-BE49-F238E27FC236}">
                <a16:creationId xmlns:a16="http://schemas.microsoft.com/office/drawing/2014/main" id="{27CC8205-2FBB-4222-AB53-4CCE02D94F4A}"/>
              </a:ext>
            </a:extLst>
          </p:cNvPr>
          <p:cNvSpPr txBox="1"/>
          <p:nvPr/>
        </p:nvSpPr>
        <p:spPr>
          <a:xfrm>
            <a:off x="7543800" y="4630974"/>
            <a:ext cx="4191000" cy="230832"/>
          </a:xfrm>
          <a:prstGeom prst="rect">
            <a:avLst/>
          </a:prstGeom>
          <a:noFill/>
        </p:spPr>
        <p:txBody>
          <a:bodyPr wrap="square" rtlCol="0">
            <a:spAutoFit/>
          </a:bodyPr>
          <a:lstStyle/>
          <a:p>
            <a:r>
              <a:rPr lang="en-US" sz="900">
                <a:hlinkClick r:id="rId3" tooltip="https://www.renaisolutions.com/page/4/"/>
              </a:rPr>
              <a:t>This Photo</a:t>
            </a:r>
            <a:r>
              <a:rPr lang="en-US" sz="900"/>
              <a:t> by Unknown Author is licensed under </a:t>
            </a:r>
            <a:r>
              <a:rPr lang="en-US" sz="900">
                <a:hlinkClick r:id="rId4" tooltip="https://creativecommons.org/licenses/by/3.0/"/>
              </a:rPr>
              <a:t>CC BY</a:t>
            </a:r>
            <a:endParaRPr lang="en-US" sz="900"/>
          </a:p>
        </p:txBody>
      </p:sp>
    </p:spTree>
    <p:extLst>
      <p:ext uri="{BB962C8B-B14F-4D97-AF65-F5344CB8AC3E}">
        <p14:creationId xmlns:p14="http://schemas.microsoft.com/office/powerpoint/2010/main" val="4291990575"/>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99C98-C07C-4C39-8EDF-258F3BC4C218}"/>
              </a:ext>
            </a:extLst>
          </p:cNvPr>
          <p:cNvSpPr>
            <a:spLocks noGrp="1"/>
          </p:cNvSpPr>
          <p:nvPr>
            <p:ph type="title"/>
          </p:nvPr>
        </p:nvSpPr>
        <p:spPr/>
        <p:txBody>
          <a:bodyPr/>
          <a:lstStyle/>
          <a:p>
            <a:r>
              <a:rPr lang="en-US" dirty="0"/>
              <a:t>Integration and Interoperability</a:t>
            </a:r>
          </a:p>
        </p:txBody>
      </p:sp>
      <p:sp>
        <p:nvSpPr>
          <p:cNvPr id="3" name="Content Placeholder 2">
            <a:extLst>
              <a:ext uri="{FF2B5EF4-FFF2-40B4-BE49-F238E27FC236}">
                <a16:creationId xmlns:a16="http://schemas.microsoft.com/office/drawing/2014/main" id="{A362533C-B9C6-4FCF-B81E-E40DFB7D292E}"/>
              </a:ext>
            </a:extLst>
          </p:cNvPr>
          <p:cNvSpPr>
            <a:spLocks noGrp="1"/>
          </p:cNvSpPr>
          <p:nvPr>
            <p:ph sz="half" idx="1"/>
          </p:nvPr>
        </p:nvSpPr>
        <p:spPr/>
        <p:txBody>
          <a:bodyPr/>
          <a:lstStyle/>
          <a:p>
            <a:pPr marL="0" indent="0">
              <a:buNone/>
            </a:pPr>
            <a:r>
              <a:rPr lang="en-US" dirty="0">
                <a:latin typeface="Söhne"/>
              </a:rPr>
              <a:t>Need for Integration</a:t>
            </a:r>
          </a:p>
          <a:p>
            <a:r>
              <a:rPr lang="en-US" sz="1800" dirty="0">
                <a:latin typeface="Söhne"/>
              </a:rPr>
              <a:t>Integration is crucial in IoT healthcare solutions to ensure seamless communication and data exchange between various devices and systems.</a:t>
            </a:r>
          </a:p>
        </p:txBody>
      </p:sp>
      <p:sp>
        <p:nvSpPr>
          <p:cNvPr id="4" name="Content Placeholder 3">
            <a:extLst>
              <a:ext uri="{FF2B5EF4-FFF2-40B4-BE49-F238E27FC236}">
                <a16:creationId xmlns:a16="http://schemas.microsoft.com/office/drawing/2014/main" id="{79289B06-0664-4E98-B434-BA10F1B0CC2C}"/>
              </a:ext>
            </a:extLst>
          </p:cNvPr>
          <p:cNvSpPr>
            <a:spLocks noGrp="1"/>
          </p:cNvSpPr>
          <p:nvPr>
            <p:ph sz="half" idx="2"/>
          </p:nvPr>
        </p:nvSpPr>
        <p:spPr/>
        <p:txBody>
          <a:bodyPr/>
          <a:lstStyle/>
          <a:p>
            <a:pPr marL="0" indent="0">
              <a:buNone/>
            </a:pPr>
            <a:r>
              <a:rPr lang="en-US" dirty="0">
                <a:latin typeface="Söhne"/>
              </a:rPr>
              <a:t>Importance of Interoperability</a:t>
            </a:r>
          </a:p>
          <a:p>
            <a:r>
              <a:rPr lang="en-US" sz="1800" dirty="0">
                <a:latin typeface="Söhne"/>
              </a:rPr>
              <a:t>Interoperability enables different devices and systems to work together effectively, allowing for comprehensive and holistic patient care.</a:t>
            </a:r>
          </a:p>
        </p:txBody>
      </p:sp>
      <p:pic>
        <p:nvPicPr>
          <p:cNvPr id="6" name="Picture 5" descr="A diagram of a cloud network&#10;&#10;Description automatically generated">
            <a:extLst>
              <a:ext uri="{FF2B5EF4-FFF2-40B4-BE49-F238E27FC236}">
                <a16:creationId xmlns:a16="http://schemas.microsoft.com/office/drawing/2014/main" id="{1DE1BC1F-A5C9-48BA-84DE-14AAF99B3D6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295400" y="3430768"/>
            <a:ext cx="5220429" cy="3191320"/>
          </a:xfrm>
          <a:prstGeom prst="rect">
            <a:avLst/>
          </a:prstGeom>
        </p:spPr>
      </p:pic>
      <p:sp>
        <p:nvSpPr>
          <p:cNvPr id="7" name="TextBox 6">
            <a:extLst>
              <a:ext uri="{FF2B5EF4-FFF2-40B4-BE49-F238E27FC236}">
                <a16:creationId xmlns:a16="http://schemas.microsoft.com/office/drawing/2014/main" id="{55C27CC8-CF87-476E-8706-B402F6F2811B}"/>
              </a:ext>
            </a:extLst>
          </p:cNvPr>
          <p:cNvSpPr txBox="1"/>
          <p:nvPr/>
        </p:nvSpPr>
        <p:spPr>
          <a:xfrm>
            <a:off x="1295400" y="6622088"/>
            <a:ext cx="5220429" cy="230832"/>
          </a:xfrm>
          <a:prstGeom prst="rect">
            <a:avLst/>
          </a:prstGeom>
          <a:noFill/>
        </p:spPr>
        <p:txBody>
          <a:bodyPr wrap="square" rtlCol="0">
            <a:spAutoFit/>
          </a:bodyPr>
          <a:lstStyle/>
          <a:p>
            <a:r>
              <a:rPr lang="en-US" sz="900">
                <a:hlinkClick r:id="rId3" tooltip="https://www.scirp.org/journal/paperinformation.aspx?paperid=108890"/>
              </a:rPr>
              <a:t>This Photo</a:t>
            </a:r>
            <a:r>
              <a:rPr lang="en-US" sz="900"/>
              <a:t> by Unknown Author is licensed under </a:t>
            </a:r>
            <a:r>
              <a:rPr lang="en-US" sz="900">
                <a:hlinkClick r:id="rId4" tooltip="https://creativecommons.org/licenses/by/3.0/"/>
              </a:rPr>
              <a:t>CC BY</a:t>
            </a:r>
            <a:endParaRPr lang="en-US" sz="900"/>
          </a:p>
        </p:txBody>
      </p:sp>
    </p:spTree>
    <p:extLst>
      <p:ext uri="{BB962C8B-B14F-4D97-AF65-F5344CB8AC3E}">
        <p14:creationId xmlns:p14="http://schemas.microsoft.com/office/powerpoint/2010/main" val="3820976842"/>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D6EB-7192-4665-8523-40C5D1B4D242}"/>
              </a:ext>
            </a:extLst>
          </p:cNvPr>
          <p:cNvSpPr>
            <a:spLocks noGrp="1"/>
          </p:cNvSpPr>
          <p:nvPr>
            <p:ph type="title"/>
          </p:nvPr>
        </p:nvSpPr>
        <p:spPr>
          <a:xfrm>
            <a:off x="1066800" y="99220"/>
            <a:ext cx="10058400" cy="1325563"/>
          </a:xfrm>
        </p:spPr>
        <p:txBody>
          <a:bodyPr vert="horz" lIns="91440" tIns="45720" rIns="91440" bIns="45720" rtlCol="0" anchor="ctr">
            <a:normAutofit/>
          </a:bodyPr>
          <a:lstStyle/>
          <a:p>
            <a:r>
              <a:rPr lang="en-US" dirty="0"/>
              <a:t>Challenges And Risks</a:t>
            </a:r>
          </a:p>
        </p:txBody>
      </p:sp>
      <p:sp>
        <p:nvSpPr>
          <p:cNvPr id="6" name="Rectangle 2">
            <a:extLst>
              <a:ext uri="{FF2B5EF4-FFF2-40B4-BE49-F238E27FC236}">
                <a16:creationId xmlns:a16="http://schemas.microsoft.com/office/drawing/2014/main" id="{AAE041B4-6151-4E01-967E-1F55B829CDED}"/>
              </a:ext>
            </a:extLst>
          </p:cNvPr>
          <p:cNvSpPr>
            <a:spLocks noChangeArrowheads="1"/>
          </p:cNvSpPr>
          <p:nvPr/>
        </p:nvSpPr>
        <p:spPr bwMode="auto">
          <a:xfrm>
            <a:off x="1066800" y="1825624"/>
            <a:ext cx="4800600" cy="457517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28600" marR="0" lvl="0" indent="-228600" eaLnBrk="1" fontAlgn="base" hangingPunct="1">
              <a:lnSpc>
                <a:spcPct val="90000"/>
              </a:lnSpc>
              <a:spcBef>
                <a:spcPts val="1800"/>
              </a:spcBef>
              <a:spcAft>
                <a:spcPct val="0"/>
              </a:spcAft>
              <a:buClrTx/>
              <a:buSzPct val="100000"/>
              <a:buFont typeface="Arial" pitchFamily="34" charset="0"/>
              <a:buChar char="▪"/>
              <a:tabLst/>
            </a:pPr>
            <a:r>
              <a:rPr kumimoji="0" lang="en-US" altLang="en-US" b="0" i="1" u="none" strike="noStrike" cap="none" normalizeH="0" baseline="0" dirty="0">
                <a:ln>
                  <a:noFill/>
                </a:ln>
                <a:solidFill>
                  <a:schemeClr val="tx1">
                    <a:lumMod val="75000"/>
                    <a:lumOff val="25000"/>
                  </a:schemeClr>
                </a:solidFill>
                <a:effectLst/>
                <a:latin typeface="Söhne"/>
              </a:rPr>
              <a:t>Data Privacy and Security</a:t>
            </a:r>
          </a:p>
          <a:p>
            <a:pPr marL="228600" marR="0" lvl="0" indent="-228600" eaLnBrk="1" fontAlgn="base" hangingPunct="1">
              <a:lnSpc>
                <a:spcPct val="90000"/>
              </a:lnSpc>
              <a:spcBef>
                <a:spcPts val="1800"/>
              </a:spcBef>
              <a:spcAft>
                <a:spcPct val="0"/>
              </a:spcAft>
              <a:buClrTx/>
              <a:buSzPct val="100000"/>
              <a:buFont typeface="Arial" pitchFamily="34" charset="0"/>
              <a:buChar char="▪"/>
              <a:tabLst/>
            </a:pPr>
            <a:r>
              <a:rPr kumimoji="0" lang="en-US" altLang="en-US" b="0" i="1" u="none" strike="noStrike" cap="none" normalizeH="0" baseline="0" dirty="0">
                <a:ln>
                  <a:noFill/>
                </a:ln>
                <a:solidFill>
                  <a:schemeClr val="tx1">
                    <a:lumMod val="75000"/>
                    <a:lumOff val="25000"/>
                  </a:schemeClr>
                </a:solidFill>
                <a:effectLst/>
                <a:latin typeface="Söhne"/>
              </a:rPr>
              <a:t>Implementing IoT in healthcare raises concerns about the privacy and security of patient data. It is crucial to establish robust security measures to protect sensitive information from unauthorized access and cyber threats.</a:t>
            </a:r>
          </a:p>
          <a:p>
            <a:pPr marL="228600" marR="0" lvl="0" indent="-228600" eaLnBrk="1" fontAlgn="base" hangingPunct="1">
              <a:lnSpc>
                <a:spcPct val="90000"/>
              </a:lnSpc>
              <a:spcBef>
                <a:spcPts val="1800"/>
              </a:spcBef>
              <a:spcAft>
                <a:spcPct val="0"/>
              </a:spcAft>
              <a:buClrTx/>
              <a:buSzPct val="100000"/>
              <a:buFont typeface="Arial" pitchFamily="34" charset="0"/>
              <a:buChar char="▪"/>
              <a:tabLst/>
            </a:pPr>
            <a:r>
              <a:rPr kumimoji="0" lang="en-US" altLang="en-US" b="0" i="1" u="none" strike="noStrike" cap="none" normalizeH="0" baseline="0" dirty="0">
                <a:ln>
                  <a:noFill/>
                </a:ln>
                <a:solidFill>
                  <a:schemeClr val="tx1">
                    <a:lumMod val="75000"/>
                    <a:lumOff val="25000"/>
                  </a:schemeClr>
                </a:solidFill>
                <a:effectLst/>
                <a:latin typeface="Söhne"/>
              </a:rPr>
              <a:t>In the context of IoT healthcare solutions, data security and privacy are of utmost importance. With the increasing amount of sensitive patient data being collected and transmitted, it is crucial to ensure that this data is protected from unauthorized access and breaches.</a:t>
            </a:r>
          </a:p>
          <a:p>
            <a:pPr marR="0" lvl="0" eaLnBrk="1" fontAlgn="base" hangingPunct="1">
              <a:lnSpc>
                <a:spcPct val="90000"/>
              </a:lnSpc>
              <a:spcBef>
                <a:spcPts val="1800"/>
              </a:spcBef>
              <a:spcAft>
                <a:spcPct val="0"/>
              </a:spcAft>
              <a:buClrTx/>
              <a:buSzPct val="100000"/>
              <a:tabLst/>
            </a:pPr>
            <a:endParaRPr kumimoji="0" lang="en-US" altLang="en-US" sz="1300" b="0" i="0" u="none" strike="noStrike" cap="none" normalizeH="0" baseline="0" dirty="0">
              <a:ln>
                <a:noFill/>
              </a:ln>
              <a:solidFill>
                <a:schemeClr val="tx1">
                  <a:lumMod val="75000"/>
                  <a:lumOff val="25000"/>
                </a:schemeClr>
              </a:solidFill>
              <a:effectLst/>
              <a:latin typeface="+mn-lt"/>
            </a:endParaRPr>
          </a:p>
        </p:txBody>
      </p:sp>
      <p:pic>
        <p:nvPicPr>
          <p:cNvPr id="13" name="Picture 12" descr="A person playing with blocks&#10;&#10;Description automatically generated">
            <a:extLst>
              <a:ext uri="{FF2B5EF4-FFF2-40B4-BE49-F238E27FC236}">
                <a16:creationId xmlns:a16="http://schemas.microsoft.com/office/drawing/2014/main" id="{CD2DDFF4-00C0-4345-A933-9834252FF1C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950737" y="1681001"/>
            <a:ext cx="5936463" cy="4141319"/>
          </a:xfrm>
          <a:prstGeom prst="rect">
            <a:avLst/>
          </a:prstGeom>
        </p:spPr>
      </p:pic>
      <p:sp>
        <p:nvSpPr>
          <p:cNvPr id="14" name="TextBox 13">
            <a:extLst>
              <a:ext uri="{FF2B5EF4-FFF2-40B4-BE49-F238E27FC236}">
                <a16:creationId xmlns:a16="http://schemas.microsoft.com/office/drawing/2014/main" id="{5BBA9E0A-B6B8-447E-9997-C7FC2F29DB64}"/>
              </a:ext>
            </a:extLst>
          </p:cNvPr>
          <p:cNvSpPr txBox="1"/>
          <p:nvPr/>
        </p:nvSpPr>
        <p:spPr>
          <a:xfrm>
            <a:off x="6096000" y="5861358"/>
            <a:ext cx="7620000" cy="230832"/>
          </a:xfrm>
          <a:prstGeom prst="rect">
            <a:avLst/>
          </a:prstGeom>
          <a:noFill/>
        </p:spPr>
        <p:txBody>
          <a:bodyPr wrap="square" rtlCol="0">
            <a:spAutoFit/>
          </a:bodyPr>
          <a:lstStyle/>
          <a:p>
            <a:r>
              <a:rPr lang="en-US" sz="900">
                <a:hlinkClick r:id="rId3" tooltip="https://lucidmanager.org/management/alternative-risk-matrix-template/"/>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1176110060"/>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A272D82-C934-48D2-9281-82E2792E4309}"/>
              </a:ext>
            </a:extLst>
          </p:cNvPr>
          <p:cNvSpPr txBox="1"/>
          <p:nvPr/>
        </p:nvSpPr>
        <p:spPr>
          <a:xfrm>
            <a:off x="1066800" y="99220"/>
            <a:ext cx="100584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i="0" dirty="0">
                <a:solidFill>
                  <a:schemeClr val="bg1"/>
                </a:solidFill>
                <a:effectLst/>
                <a:latin typeface="+mj-lt"/>
                <a:ea typeface="+mj-ea"/>
                <a:cs typeface="+mj-cs"/>
              </a:rPr>
              <a:t>Future Trends and innovations</a:t>
            </a:r>
            <a:endParaRPr lang="en-US" sz="3600" dirty="0">
              <a:solidFill>
                <a:schemeClr val="bg1"/>
              </a:solidFill>
              <a:latin typeface="+mj-lt"/>
              <a:ea typeface="+mj-ea"/>
              <a:cs typeface="+mj-cs"/>
            </a:endParaRPr>
          </a:p>
        </p:txBody>
      </p:sp>
      <p:sp>
        <p:nvSpPr>
          <p:cNvPr id="3" name="TextBox 2">
            <a:extLst>
              <a:ext uri="{FF2B5EF4-FFF2-40B4-BE49-F238E27FC236}">
                <a16:creationId xmlns:a16="http://schemas.microsoft.com/office/drawing/2014/main" id="{680AEEF9-EA27-4C88-9576-5A2E214C25E8}"/>
              </a:ext>
            </a:extLst>
          </p:cNvPr>
          <p:cNvSpPr txBox="1"/>
          <p:nvPr/>
        </p:nvSpPr>
        <p:spPr>
          <a:xfrm>
            <a:off x="1524000" y="1828799"/>
            <a:ext cx="9144000" cy="4572001"/>
          </a:xfrm>
          <a:prstGeom prst="rect">
            <a:avLst/>
          </a:prstGeom>
        </p:spPr>
        <p:txBody>
          <a:bodyPr vert="horz" lIns="91440" tIns="45720" rIns="91440" bIns="45720" rtlCol="0">
            <a:normAutofit/>
          </a:bodyPr>
          <a:lstStyle/>
          <a:p>
            <a:pPr marL="228600" indent="-228600">
              <a:lnSpc>
                <a:spcPct val="90000"/>
              </a:lnSpc>
              <a:spcBef>
                <a:spcPts val="1800"/>
              </a:spcBef>
              <a:buSzPct val="100000"/>
              <a:buFont typeface="Arial" pitchFamily="34" charset="0"/>
              <a:buChar char="▪"/>
            </a:pPr>
            <a:r>
              <a:rPr lang="en-US" b="0" i="1" dirty="0">
                <a:solidFill>
                  <a:schemeClr val="tx1">
                    <a:lumMod val="75000"/>
                    <a:lumOff val="25000"/>
                  </a:schemeClr>
                </a:solidFill>
                <a:effectLst/>
                <a:latin typeface="Söhne"/>
              </a:rPr>
              <a:t>The future of healthcare IoT holds exciting possibilities. Anticipate continued advancements and innovations, such as AI-driven diagnostics and personalized medicine.</a:t>
            </a:r>
            <a:endParaRPr lang="en-US" b="0" i="0" dirty="0">
              <a:solidFill>
                <a:schemeClr val="tx1">
                  <a:lumMod val="75000"/>
                  <a:lumOff val="25000"/>
                </a:schemeClr>
              </a:solidFill>
              <a:effectLst/>
              <a:latin typeface="Söhne"/>
            </a:endParaRPr>
          </a:p>
          <a:p>
            <a:pPr marL="228600" indent="-228600">
              <a:lnSpc>
                <a:spcPct val="90000"/>
              </a:lnSpc>
              <a:spcBef>
                <a:spcPts val="1800"/>
              </a:spcBef>
              <a:buSzPct val="100000"/>
              <a:buFont typeface="Arial" pitchFamily="34" charset="0"/>
              <a:buChar char="▪"/>
            </a:pPr>
            <a:r>
              <a:rPr lang="en-US" b="0" i="1" dirty="0">
                <a:solidFill>
                  <a:schemeClr val="tx1">
                    <a:lumMod val="75000"/>
                    <a:lumOff val="25000"/>
                  </a:schemeClr>
                </a:solidFill>
                <a:effectLst/>
                <a:latin typeface="Söhne"/>
              </a:rPr>
              <a:t>Evolution: Think of it as the unfolding chapters of a digital healthcare revolution. These future trends promise to reshape the landscape, offering new dimensions in patient care and healthcare delivery. </a:t>
            </a:r>
            <a:endParaRPr lang="en-US" i="1" dirty="0">
              <a:solidFill>
                <a:schemeClr val="tx1">
                  <a:lumMod val="75000"/>
                  <a:lumOff val="25000"/>
                </a:schemeClr>
              </a:solidFill>
              <a:latin typeface="Söhne"/>
            </a:endParaRPr>
          </a:p>
          <a:p>
            <a:pPr marL="228600" indent="-228600">
              <a:lnSpc>
                <a:spcPct val="90000"/>
              </a:lnSpc>
              <a:spcBef>
                <a:spcPts val="1800"/>
              </a:spcBef>
              <a:buSzPct val="100000"/>
              <a:buFont typeface="Arial" pitchFamily="34" charset="0"/>
              <a:buChar char="▪"/>
            </a:pPr>
            <a:r>
              <a:rPr lang="en-US" b="0" i="1" dirty="0">
                <a:solidFill>
                  <a:schemeClr val="tx1">
                    <a:lumMod val="75000"/>
                    <a:lumOff val="25000"/>
                  </a:schemeClr>
                </a:solidFill>
                <a:effectLst/>
                <a:latin typeface="Söhne"/>
              </a:rPr>
              <a:t>The Internet of Things (IoT) has the potential to revolutionize patient care by enabling real-time monitoring, remote diagnostics, and personalized treatments.</a:t>
            </a:r>
            <a:endParaRPr lang="en-US" i="1" dirty="0">
              <a:solidFill>
                <a:schemeClr val="tx1">
                  <a:lumMod val="75000"/>
                  <a:lumOff val="25000"/>
                </a:schemeClr>
              </a:solidFill>
              <a:latin typeface="Söhne"/>
            </a:endParaRPr>
          </a:p>
          <a:p>
            <a:pPr marL="228600" indent="-228600">
              <a:lnSpc>
                <a:spcPct val="90000"/>
              </a:lnSpc>
              <a:spcBef>
                <a:spcPts val="1800"/>
              </a:spcBef>
              <a:buSzPct val="100000"/>
              <a:buFont typeface="Arial" pitchFamily="34" charset="0"/>
              <a:buChar char="▪"/>
            </a:pPr>
            <a:endParaRPr lang="en-US" sz="2400" b="0" i="0" dirty="0">
              <a:solidFill>
                <a:schemeClr val="tx1">
                  <a:lumMod val="75000"/>
                  <a:lumOff val="25000"/>
                </a:schemeClr>
              </a:solidFill>
              <a:effectLst/>
            </a:endParaRPr>
          </a:p>
        </p:txBody>
      </p:sp>
      <p:pic>
        <p:nvPicPr>
          <p:cNvPr id="4" name="Picture 3" descr="A person holding a tablet&#10;&#10;Description automatically generated">
            <a:extLst>
              <a:ext uri="{FF2B5EF4-FFF2-40B4-BE49-F238E27FC236}">
                <a16:creationId xmlns:a16="http://schemas.microsoft.com/office/drawing/2014/main" id="{89D2B951-9569-436D-A2B4-41A1213C7E2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43200" y="4343400"/>
            <a:ext cx="5334000" cy="1969186"/>
          </a:xfrm>
          <a:prstGeom prst="rect">
            <a:avLst/>
          </a:prstGeom>
        </p:spPr>
      </p:pic>
      <p:sp>
        <p:nvSpPr>
          <p:cNvPr id="6" name="TextBox 5">
            <a:extLst>
              <a:ext uri="{FF2B5EF4-FFF2-40B4-BE49-F238E27FC236}">
                <a16:creationId xmlns:a16="http://schemas.microsoft.com/office/drawing/2014/main" id="{F8338167-AA98-4C04-BA80-40608A1C7C3D}"/>
              </a:ext>
            </a:extLst>
          </p:cNvPr>
          <p:cNvSpPr txBox="1"/>
          <p:nvPr/>
        </p:nvSpPr>
        <p:spPr>
          <a:xfrm>
            <a:off x="2743200" y="6497468"/>
            <a:ext cx="5334000" cy="230832"/>
          </a:xfrm>
          <a:prstGeom prst="rect">
            <a:avLst/>
          </a:prstGeom>
          <a:noFill/>
        </p:spPr>
        <p:txBody>
          <a:bodyPr wrap="square" rtlCol="0">
            <a:spAutoFit/>
          </a:bodyPr>
          <a:lstStyle/>
          <a:p>
            <a:r>
              <a:rPr lang="en-US" sz="900">
                <a:hlinkClick r:id="rId3" tooltip="https://www.open-electronics.org/insight-on-the-future-trends-in-automated-test-equipment/"/>
              </a:rPr>
              <a:t>This Photo</a:t>
            </a:r>
            <a:r>
              <a:rPr lang="en-US" sz="900"/>
              <a:t> by Unknown Author is licensed under </a:t>
            </a:r>
            <a:r>
              <a:rPr lang="en-US" sz="900">
                <a:hlinkClick r:id="rId4" tooltip="https://creativecommons.org/licenses/by-nc-sa/3.0/"/>
              </a:rPr>
              <a:t>CC BY-SA-NC</a:t>
            </a:r>
            <a:endParaRPr lang="en-US" sz="900"/>
          </a:p>
        </p:txBody>
      </p:sp>
    </p:spTree>
    <p:extLst>
      <p:ext uri="{BB962C8B-B14F-4D97-AF65-F5344CB8AC3E}">
        <p14:creationId xmlns:p14="http://schemas.microsoft.com/office/powerpoint/2010/main" val="4223977328"/>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7068F-564F-4D45-A32F-76019F3A7A0B}"/>
              </a:ext>
            </a:extLst>
          </p:cNvPr>
          <p:cNvSpPr>
            <a:spLocks noGrp="1"/>
          </p:cNvSpPr>
          <p:nvPr>
            <p:ph type="title"/>
          </p:nvPr>
        </p:nvSpPr>
        <p:spPr/>
        <p:txBody>
          <a:bodyPr/>
          <a:lstStyle/>
          <a:p>
            <a:r>
              <a:rPr lang="en-US" dirty="0"/>
              <a:t>Artificial Intelligence in Healthcare</a:t>
            </a:r>
          </a:p>
        </p:txBody>
      </p:sp>
      <p:sp>
        <p:nvSpPr>
          <p:cNvPr id="4" name="TextBox 3">
            <a:extLst>
              <a:ext uri="{FF2B5EF4-FFF2-40B4-BE49-F238E27FC236}">
                <a16:creationId xmlns:a16="http://schemas.microsoft.com/office/drawing/2014/main" id="{4900EC9C-F745-49DE-BD6E-DFC2E47414DD}"/>
              </a:ext>
            </a:extLst>
          </p:cNvPr>
          <p:cNvSpPr txBox="1"/>
          <p:nvPr/>
        </p:nvSpPr>
        <p:spPr>
          <a:xfrm>
            <a:off x="457200" y="2211025"/>
            <a:ext cx="6097604" cy="1200329"/>
          </a:xfrm>
          <a:prstGeom prst="rect">
            <a:avLst/>
          </a:prstGeom>
          <a:noFill/>
        </p:spPr>
        <p:txBody>
          <a:bodyPr wrap="square">
            <a:spAutoFit/>
          </a:bodyPr>
          <a:lstStyle/>
          <a:p>
            <a:r>
              <a:rPr lang="en-US" dirty="0">
                <a:effectLst/>
              </a:rPr>
              <a:t>.</a:t>
            </a:r>
            <a:r>
              <a:rPr lang="en-US" b="1" dirty="0">
                <a:latin typeface="Söhne"/>
              </a:rPr>
              <a:t> Role of Artificial Intelligence</a:t>
            </a:r>
          </a:p>
          <a:p>
            <a:r>
              <a:rPr lang="en-US" dirty="0">
                <a:latin typeface="Söhne"/>
              </a:rPr>
              <a:t>Artificial Intelligence (AI) plays a crucial role in revolutionizing patient care by providing advanced capabilities for data analysis, diagnosis, and treatment.</a:t>
            </a:r>
            <a:endParaRPr lang="en-US" dirty="0"/>
          </a:p>
        </p:txBody>
      </p:sp>
      <p:sp>
        <p:nvSpPr>
          <p:cNvPr id="6" name="TextBox 5">
            <a:extLst>
              <a:ext uri="{FF2B5EF4-FFF2-40B4-BE49-F238E27FC236}">
                <a16:creationId xmlns:a16="http://schemas.microsoft.com/office/drawing/2014/main" id="{8F66EA7F-D52B-4D96-89A8-DC752190B29E}"/>
              </a:ext>
            </a:extLst>
          </p:cNvPr>
          <p:cNvSpPr txBox="1"/>
          <p:nvPr/>
        </p:nvSpPr>
        <p:spPr>
          <a:xfrm>
            <a:off x="457200" y="3886200"/>
            <a:ext cx="6097604" cy="1477328"/>
          </a:xfrm>
          <a:prstGeom prst="rect">
            <a:avLst/>
          </a:prstGeom>
          <a:noFill/>
        </p:spPr>
        <p:txBody>
          <a:bodyPr wrap="square">
            <a:spAutoFit/>
          </a:bodyPr>
          <a:lstStyle/>
          <a:p>
            <a:r>
              <a:rPr lang="en-US" b="1" dirty="0">
                <a:effectLst/>
                <a:latin typeface="Söhne"/>
              </a:rPr>
              <a:t>Potential Impact</a:t>
            </a:r>
            <a:endParaRPr lang="en-US" b="1" dirty="0">
              <a:latin typeface="Söhne"/>
            </a:endParaRPr>
          </a:p>
          <a:p>
            <a:r>
              <a:rPr lang="en-US" dirty="0">
                <a:effectLst/>
                <a:latin typeface="Söhne"/>
              </a:rPr>
              <a:t>The potential impact of AI in healthcare is immense. It can improve accuracy and efficiency in diagnosis, enable personalized treatment plans, and enhance patient monitoring and care.</a:t>
            </a:r>
            <a:endParaRPr lang="en-US" dirty="0">
              <a:latin typeface="Söhne"/>
            </a:endParaRPr>
          </a:p>
        </p:txBody>
      </p:sp>
      <p:pic>
        <p:nvPicPr>
          <p:cNvPr id="5" name="Picture 4" descr="A person holding a tablet with a skeleton&#10;&#10;Description automatically generated">
            <a:extLst>
              <a:ext uri="{FF2B5EF4-FFF2-40B4-BE49-F238E27FC236}">
                <a16:creationId xmlns:a16="http://schemas.microsoft.com/office/drawing/2014/main" id="{8A210847-02EF-4E9D-A5FF-CF803F17C2B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554804" y="2226265"/>
            <a:ext cx="5143500" cy="3333750"/>
          </a:xfrm>
          <a:prstGeom prst="rect">
            <a:avLst/>
          </a:prstGeom>
        </p:spPr>
      </p:pic>
      <p:sp>
        <p:nvSpPr>
          <p:cNvPr id="7" name="TextBox 6">
            <a:extLst>
              <a:ext uri="{FF2B5EF4-FFF2-40B4-BE49-F238E27FC236}">
                <a16:creationId xmlns:a16="http://schemas.microsoft.com/office/drawing/2014/main" id="{FC44A7C6-056F-434F-9AEE-9C711641A456}"/>
              </a:ext>
            </a:extLst>
          </p:cNvPr>
          <p:cNvSpPr txBox="1"/>
          <p:nvPr/>
        </p:nvSpPr>
        <p:spPr>
          <a:xfrm>
            <a:off x="6554804" y="5560015"/>
            <a:ext cx="5143500" cy="230832"/>
          </a:xfrm>
          <a:prstGeom prst="rect">
            <a:avLst/>
          </a:prstGeom>
          <a:noFill/>
        </p:spPr>
        <p:txBody>
          <a:bodyPr wrap="square" rtlCol="0">
            <a:spAutoFit/>
          </a:bodyPr>
          <a:lstStyle/>
          <a:p>
            <a:r>
              <a:rPr lang="en-US" sz="900">
                <a:hlinkClick r:id="rId3" tooltip="https://www.bmj.com/content/370/bmj.m3164"/>
              </a:rPr>
              <a:t>This Photo</a:t>
            </a:r>
            <a:r>
              <a:rPr lang="en-US" sz="900"/>
              <a:t> by Unknown Author is licensed under </a:t>
            </a:r>
            <a:r>
              <a:rPr lang="en-US" sz="900">
                <a:hlinkClick r:id="rId4" tooltip="https://creativecommons.org/licenses/by/3.0/"/>
              </a:rPr>
              <a:t>CC BY</a:t>
            </a:r>
            <a:endParaRPr lang="en-US" sz="900"/>
          </a:p>
        </p:txBody>
      </p:sp>
    </p:spTree>
    <p:extLst>
      <p:ext uri="{BB962C8B-B14F-4D97-AF65-F5344CB8AC3E}">
        <p14:creationId xmlns:p14="http://schemas.microsoft.com/office/powerpoint/2010/main" val="2340202384"/>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3944C-8D2E-45C0-A173-BD5B1E27CE3F}"/>
              </a:ext>
            </a:extLst>
          </p:cNvPr>
          <p:cNvSpPr>
            <a:spLocks noGrp="1"/>
          </p:cNvSpPr>
          <p:nvPr>
            <p:ph type="title"/>
          </p:nvPr>
        </p:nvSpPr>
        <p:spPr>
          <a:xfrm>
            <a:off x="1066800" y="99220"/>
            <a:ext cx="10058400" cy="1325563"/>
          </a:xfrm>
        </p:spPr>
        <p:txBody>
          <a:bodyPr vert="horz" lIns="91440" tIns="45720" rIns="91440" bIns="45720" rtlCol="0" anchor="ctr">
            <a:normAutofit/>
          </a:bodyPr>
          <a:lstStyle/>
          <a:p>
            <a:r>
              <a:rPr lang="en-US" b="1" i="0">
                <a:effectLst/>
              </a:rPr>
              <a:t>Data Visualization</a:t>
            </a:r>
            <a:endParaRPr lang="en-US" dirty="0"/>
          </a:p>
        </p:txBody>
      </p:sp>
      <p:sp>
        <p:nvSpPr>
          <p:cNvPr id="4" name="TextBox 3">
            <a:extLst>
              <a:ext uri="{FF2B5EF4-FFF2-40B4-BE49-F238E27FC236}">
                <a16:creationId xmlns:a16="http://schemas.microsoft.com/office/drawing/2014/main" id="{082A327D-C130-462E-A897-71ED6A3D2ACA}"/>
              </a:ext>
            </a:extLst>
          </p:cNvPr>
          <p:cNvSpPr txBox="1"/>
          <p:nvPr/>
        </p:nvSpPr>
        <p:spPr>
          <a:xfrm>
            <a:off x="1066800" y="1825624"/>
            <a:ext cx="4800600" cy="4575175"/>
          </a:xfrm>
          <a:prstGeom prst="rect">
            <a:avLst/>
          </a:prstGeom>
        </p:spPr>
        <p:txBody>
          <a:bodyPr vert="horz" lIns="91440" tIns="45720" rIns="91440" bIns="45720" rtlCol="0">
            <a:normAutofit/>
          </a:bodyPr>
          <a:lstStyle/>
          <a:p>
            <a:pPr marL="228600" indent="-228600">
              <a:lnSpc>
                <a:spcPct val="90000"/>
              </a:lnSpc>
              <a:spcBef>
                <a:spcPts val="1800"/>
              </a:spcBef>
              <a:buSzPct val="100000"/>
              <a:buFont typeface="Arial" pitchFamily="34" charset="0"/>
              <a:buChar char="▪"/>
            </a:pPr>
            <a:r>
              <a:rPr lang="en-US" sz="2000" b="0" i="1" dirty="0">
                <a:solidFill>
                  <a:schemeClr val="tx1">
                    <a:lumMod val="75000"/>
                    <a:lumOff val="25000"/>
                  </a:schemeClr>
                </a:solidFill>
                <a:effectLst/>
                <a:latin typeface="Söhne"/>
              </a:rPr>
              <a:t>Role: Data visualization is pivotal in healthcare decision-making. Line charts track vital signs over time, while pie charts display the distribution of medical conditions, providing clear and actionable insights.</a:t>
            </a:r>
            <a:endParaRPr lang="en-US" sz="2000" b="0" i="0" dirty="0">
              <a:solidFill>
                <a:schemeClr val="tx1">
                  <a:lumMod val="75000"/>
                  <a:lumOff val="25000"/>
                </a:schemeClr>
              </a:solidFill>
              <a:effectLst/>
              <a:latin typeface="Söhne"/>
            </a:endParaRPr>
          </a:p>
          <a:p>
            <a:pPr marL="228600" indent="-228600">
              <a:lnSpc>
                <a:spcPct val="90000"/>
              </a:lnSpc>
              <a:spcBef>
                <a:spcPts val="1800"/>
              </a:spcBef>
              <a:buSzPct val="100000"/>
              <a:buFont typeface="Arial" pitchFamily="34" charset="0"/>
              <a:buChar char="▪"/>
            </a:pPr>
            <a:r>
              <a:rPr lang="en-US" sz="2000" b="0" i="1" dirty="0">
                <a:solidFill>
                  <a:schemeClr val="tx1">
                    <a:lumMod val="75000"/>
                    <a:lumOff val="25000"/>
                  </a:schemeClr>
                </a:solidFill>
                <a:effectLst/>
                <a:latin typeface="Söhne"/>
              </a:rPr>
              <a:t>Visualization: Picture it as the language of health data. These visual representations empower healthcare professionals to make informed decisions, transforming complex data into easily understandable and actionable insights.</a:t>
            </a:r>
            <a:endParaRPr lang="en-US" sz="2000" b="0" i="0" dirty="0">
              <a:solidFill>
                <a:schemeClr val="tx1">
                  <a:lumMod val="75000"/>
                  <a:lumOff val="25000"/>
                </a:schemeClr>
              </a:solidFill>
              <a:effectLst/>
              <a:latin typeface="Söhne"/>
            </a:endParaRPr>
          </a:p>
        </p:txBody>
      </p:sp>
      <p:pic>
        <p:nvPicPr>
          <p:cNvPr id="5" name="Picture 4" descr="A collage of graphs and charts&#10;&#10;Description automatically generated">
            <a:extLst>
              <a:ext uri="{FF2B5EF4-FFF2-40B4-BE49-F238E27FC236}">
                <a16:creationId xmlns:a16="http://schemas.microsoft.com/office/drawing/2014/main" id="{9B234C48-4BF5-4B42-8398-B068016E67F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52160" y="1676400"/>
            <a:ext cx="6172200" cy="4292092"/>
          </a:xfrm>
          <a:prstGeom prst="rect">
            <a:avLst/>
          </a:prstGeom>
        </p:spPr>
      </p:pic>
      <p:sp>
        <p:nvSpPr>
          <p:cNvPr id="6" name="TextBox 5">
            <a:extLst>
              <a:ext uri="{FF2B5EF4-FFF2-40B4-BE49-F238E27FC236}">
                <a16:creationId xmlns:a16="http://schemas.microsoft.com/office/drawing/2014/main" id="{CD0F3BDA-3FCC-4637-ADDF-08545AB7E1BF}"/>
              </a:ext>
            </a:extLst>
          </p:cNvPr>
          <p:cNvSpPr txBox="1"/>
          <p:nvPr/>
        </p:nvSpPr>
        <p:spPr>
          <a:xfrm>
            <a:off x="5852160" y="6063540"/>
            <a:ext cx="6172200" cy="230832"/>
          </a:xfrm>
          <a:prstGeom prst="rect">
            <a:avLst/>
          </a:prstGeom>
          <a:noFill/>
        </p:spPr>
        <p:txBody>
          <a:bodyPr wrap="square" rtlCol="0">
            <a:spAutoFit/>
          </a:bodyPr>
          <a:lstStyle/>
          <a:p>
            <a:r>
              <a:rPr lang="en-US" sz="900">
                <a:hlinkClick r:id="rId3" tooltip="https://devopedia.org/exploratory-data-analysis"/>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3140843905"/>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DF4F6-970D-44E1-9FE6-5BAA178B9698}"/>
              </a:ext>
            </a:extLst>
          </p:cNvPr>
          <p:cNvSpPr>
            <a:spLocks noGrp="1"/>
          </p:cNvSpPr>
          <p:nvPr>
            <p:ph type="title"/>
          </p:nvPr>
        </p:nvSpPr>
        <p:spPr/>
        <p:txBody>
          <a:bodyPr/>
          <a:lstStyle/>
          <a:p>
            <a:r>
              <a:rPr lang="en-US" dirty="0"/>
              <a:t>Case Studies</a:t>
            </a:r>
          </a:p>
        </p:txBody>
      </p:sp>
      <p:sp>
        <p:nvSpPr>
          <p:cNvPr id="4" name="TextBox 3">
            <a:extLst>
              <a:ext uri="{FF2B5EF4-FFF2-40B4-BE49-F238E27FC236}">
                <a16:creationId xmlns:a16="http://schemas.microsoft.com/office/drawing/2014/main" id="{80836D04-1E1E-4C41-9004-0954833D5660}"/>
              </a:ext>
            </a:extLst>
          </p:cNvPr>
          <p:cNvSpPr txBox="1"/>
          <p:nvPr/>
        </p:nvSpPr>
        <p:spPr>
          <a:xfrm>
            <a:off x="990600" y="1600200"/>
            <a:ext cx="10820400" cy="646331"/>
          </a:xfrm>
          <a:prstGeom prst="rect">
            <a:avLst/>
          </a:prstGeom>
          <a:noFill/>
        </p:spPr>
        <p:txBody>
          <a:bodyPr wrap="square">
            <a:spAutoFit/>
          </a:bodyPr>
          <a:lstStyle/>
          <a:p>
            <a:r>
              <a:rPr lang="en-US" dirty="0">
                <a:latin typeface="Söhne"/>
              </a:rPr>
              <a:t>The successful implementation of IoT in healthcare has revolutionized patient care, leading to improved chronic disease management, enhanced emergency response, and reduced hospital readmissions.</a:t>
            </a:r>
          </a:p>
        </p:txBody>
      </p:sp>
      <p:pic>
        <p:nvPicPr>
          <p:cNvPr id="6" name="Picture 5">
            <a:extLst>
              <a:ext uri="{FF2B5EF4-FFF2-40B4-BE49-F238E27FC236}">
                <a16:creationId xmlns:a16="http://schemas.microsoft.com/office/drawing/2014/main" id="{6D0CF54D-71F6-410A-B15F-E41E24943E1A}"/>
              </a:ext>
            </a:extLst>
          </p:cNvPr>
          <p:cNvPicPr>
            <a:picLocks noChangeAspect="1"/>
          </p:cNvPicPr>
          <p:nvPr/>
        </p:nvPicPr>
        <p:blipFill>
          <a:blip r:embed="rId2"/>
          <a:stretch>
            <a:fillRect/>
          </a:stretch>
        </p:blipFill>
        <p:spPr>
          <a:xfrm>
            <a:off x="990600" y="2743200"/>
            <a:ext cx="10287000" cy="3810000"/>
          </a:xfrm>
          <a:prstGeom prst="rect">
            <a:avLst/>
          </a:prstGeom>
        </p:spPr>
      </p:pic>
    </p:spTree>
    <p:extLst>
      <p:ext uri="{BB962C8B-B14F-4D97-AF65-F5344CB8AC3E}">
        <p14:creationId xmlns:p14="http://schemas.microsoft.com/office/powerpoint/2010/main" val="173664397"/>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B2229-14C9-451C-86DB-C044B6F6B0BD}"/>
              </a:ext>
            </a:extLst>
          </p:cNvPr>
          <p:cNvSpPr>
            <a:spLocks noGrp="1"/>
          </p:cNvSpPr>
          <p:nvPr>
            <p:ph type="title"/>
          </p:nvPr>
        </p:nvSpPr>
        <p:spPr/>
        <p:txBody>
          <a:bodyPr/>
          <a:lstStyle/>
          <a:p>
            <a:r>
              <a:rPr lang="en-US" dirty="0"/>
              <a:t>Regularity Compliance</a:t>
            </a:r>
          </a:p>
        </p:txBody>
      </p:sp>
      <p:sp>
        <p:nvSpPr>
          <p:cNvPr id="4" name="TextBox 3">
            <a:extLst>
              <a:ext uri="{FF2B5EF4-FFF2-40B4-BE49-F238E27FC236}">
                <a16:creationId xmlns:a16="http://schemas.microsoft.com/office/drawing/2014/main" id="{D137D168-D6BE-4D59-84AB-5EB6D2BE00B7}"/>
              </a:ext>
            </a:extLst>
          </p:cNvPr>
          <p:cNvSpPr txBox="1"/>
          <p:nvPr/>
        </p:nvSpPr>
        <p:spPr>
          <a:xfrm>
            <a:off x="762000" y="1600200"/>
            <a:ext cx="6097604" cy="4431983"/>
          </a:xfrm>
          <a:prstGeom prst="rect">
            <a:avLst/>
          </a:prstGeom>
          <a:noFill/>
        </p:spPr>
        <p:txBody>
          <a:bodyPr wrap="square">
            <a:spAutoFit/>
          </a:bodyPr>
          <a:lstStyle/>
          <a:p>
            <a:endParaRPr lang="en-US" dirty="0"/>
          </a:p>
          <a:p>
            <a:r>
              <a:rPr lang="en-US" sz="2400" dirty="0">
                <a:latin typeface="Söhne"/>
              </a:rPr>
              <a:t>HIPAA Compliance</a:t>
            </a:r>
          </a:p>
          <a:p>
            <a:r>
              <a:rPr lang="en-US" dirty="0">
                <a:latin typeface="Söhne"/>
              </a:rPr>
              <a:t>Health Insurance Portability and Accountability Act (HIPAA) compliance is crucial for IoT healthcare solutions to ensure the privacy and security of patient data. It sets standards for the protection of sensitive patient information and mandates the implementation of technical safeguards, physical safeguards, and administrative safeguards.</a:t>
            </a:r>
          </a:p>
          <a:p>
            <a:endParaRPr lang="en-US" dirty="0">
              <a:latin typeface="Söhne"/>
            </a:endParaRPr>
          </a:p>
          <a:p>
            <a:r>
              <a:rPr lang="en-US" sz="2400" dirty="0">
                <a:latin typeface="Söhne"/>
              </a:rPr>
              <a:t>FDA Regulations</a:t>
            </a:r>
          </a:p>
          <a:p>
            <a:r>
              <a:rPr lang="en-US" dirty="0">
                <a:latin typeface="Söhne"/>
              </a:rPr>
              <a:t>The Food and Drug Administration (FDA) regulates medical devices and software used in healthcare. IoT healthcare solutions may need to comply with FDA regulations, including pre-market clearance or approval, post-market surveillance, and adherence to quality system regulations.</a:t>
            </a:r>
          </a:p>
        </p:txBody>
      </p:sp>
      <p:pic>
        <p:nvPicPr>
          <p:cNvPr id="5" name="Picture 4" descr="A diagram of a cloud with icons&#10;&#10;Description automatically generated">
            <a:extLst>
              <a:ext uri="{FF2B5EF4-FFF2-40B4-BE49-F238E27FC236}">
                <a16:creationId xmlns:a16="http://schemas.microsoft.com/office/drawing/2014/main" id="{12D3586A-98F8-4271-A1F3-3D7A52759CD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315200" y="2057400"/>
            <a:ext cx="3810000" cy="3067553"/>
          </a:xfrm>
          <a:prstGeom prst="rect">
            <a:avLst/>
          </a:prstGeom>
        </p:spPr>
      </p:pic>
      <p:sp>
        <p:nvSpPr>
          <p:cNvPr id="6" name="TextBox 5">
            <a:extLst>
              <a:ext uri="{FF2B5EF4-FFF2-40B4-BE49-F238E27FC236}">
                <a16:creationId xmlns:a16="http://schemas.microsoft.com/office/drawing/2014/main" id="{212AB9A1-65D6-4540-8754-7D64D7B5E79B}"/>
              </a:ext>
            </a:extLst>
          </p:cNvPr>
          <p:cNvSpPr txBox="1"/>
          <p:nvPr/>
        </p:nvSpPr>
        <p:spPr>
          <a:xfrm>
            <a:off x="7315200" y="5186710"/>
            <a:ext cx="3810000" cy="230832"/>
          </a:xfrm>
          <a:prstGeom prst="rect">
            <a:avLst/>
          </a:prstGeom>
          <a:noFill/>
        </p:spPr>
        <p:txBody>
          <a:bodyPr wrap="square" rtlCol="0">
            <a:spAutoFit/>
          </a:bodyPr>
          <a:lstStyle/>
          <a:p>
            <a:r>
              <a:rPr lang="en-US" sz="900">
                <a:hlinkClick r:id="rId3" tooltip="https://www.freepngimg.com/png/72892-business-compliance-american-bankers-regulation-regulatory-organization"/>
              </a:rPr>
              <a:t>This Photo</a:t>
            </a:r>
            <a:r>
              <a:rPr lang="en-US" sz="900"/>
              <a:t> by Unknown Author is licensed under </a:t>
            </a:r>
            <a:r>
              <a:rPr lang="en-US" sz="900">
                <a:hlinkClick r:id="rId4" tooltip="https://creativecommons.org/licenses/by-nc/3.0/"/>
              </a:rPr>
              <a:t>CC BY-NC</a:t>
            </a:r>
            <a:endParaRPr lang="en-US" sz="900"/>
          </a:p>
        </p:txBody>
      </p:sp>
    </p:spTree>
    <p:extLst>
      <p:ext uri="{BB962C8B-B14F-4D97-AF65-F5344CB8AC3E}">
        <p14:creationId xmlns:p14="http://schemas.microsoft.com/office/powerpoint/2010/main" val="1626709955"/>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99220"/>
            <a:ext cx="10058400" cy="1325563"/>
          </a:xfrm>
        </p:spPr>
        <p:txBody>
          <a:bodyPr anchor="ctr">
            <a:normAutofit/>
          </a:bodyPr>
          <a:lstStyle/>
          <a:p>
            <a:r>
              <a:rPr lang="en-US" dirty="0"/>
              <a:t>IOT in Healthcare</a:t>
            </a:r>
          </a:p>
        </p:txBody>
      </p:sp>
      <p:sp>
        <p:nvSpPr>
          <p:cNvPr id="3" name="Content Placeholder 2"/>
          <p:cNvSpPr>
            <a:spLocks noGrp="1"/>
          </p:cNvSpPr>
          <p:nvPr>
            <p:ph sz="half" idx="1"/>
          </p:nvPr>
        </p:nvSpPr>
        <p:spPr>
          <a:xfrm>
            <a:off x="1066800" y="1825624"/>
            <a:ext cx="4800600" cy="4575175"/>
          </a:xfrm>
        </p:spPr>
        <p:txBody>
          <a:bodyPr>
            <a:normAutofit/>
          </a:bodyPr>
          <a:lstStyle/>
          <a:p>
            <a:r>
              <a:rPr lang="en-US" sz="1800" b="0" i="0" dirty="0">
                <a:effectLst/>
                <a:latin typeface="Söhne"/>
              </a:rPr>
              <a:t>IoT, or Internet of Things, refers to the network of physical devices, vehicles, appliances, and other objects embedded with sensors, software, and connectivity, enabling them to connect and exchange data.</a:t>
            </a:r>
          </a:p>
          <a:p>
            <a:r>
              <a:rPr lang="en-US" sz="1800" b="0" i="0" dirty="0">
                <a:effectLst/>
                <a:latin typeface="Söhne"/>
              </a:rPr>
              <a:t>In healthcare, IoT is used to create a connected ecosystem of medical devices, wearables, and sensors that collect and transmit data in real-time. This data can be used to monitor patient health, improve diagnostics, and enhance patient care.</a:t>
            </a:r>
          </a:p>
        </p:txBody>
      </p:sp>
      <p:pic>
        <p:nvPicPr>
          <p:cNvPr id="7" name="Picture 6" descr="A diagram of a person's body&#10;&#10;Description automatically generated">
            <a:extLst>
              <a:ext uri="{FF2B5EF4-FFF2-40B4-BE49-F238E27FC236}">
                <a16:creationId xmlns:a16="http://schemas.microsoft.com/office/drawing/2014/main" id="{1E99D6FA-2E7E-48E8-80FC-D0DE492209C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24600" y="2378995"/>
            <a:ext cx="4800600" cy="3468433"/>
          </a:xfrm>
          <a:prstGeom prst="rect">
            <a:avLst/>
          </a:prstGeom>
          <a:noFill/>
        </p:spPr>
      </p:pic>
      <p:sp>
        <p:nvSpPr>
          <p:cNvPr id="9" name="TextBox 8">
            <a:extLst>
              <a:ext uri="{FF2B5EF4-FFF2-40B4-BE49-F238E27FC236}">
                <a16:creationId xmlns:a16="http://schemas.microsoft.com/office/drawing/2014/main" id="{E9BB5692-4290-48D7-BB0E-A1677DD0AAEB}"/>
              </a:ext>
            </a:extLst>
          </p:cNvPr>
          <p:cNvSpPr txBox="1"/>
          <p:nvPr/>
        </p:nvSpPr>
        <p:spPr>
          <a:xfrm>
            <a:off x="8720376" y="5647373"/>
            <a:ext cx="2404824"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breathe.ersjournals.com/content/13/2/e27">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nc/3.0/">
                  <a:extLst>
                    <a:ext uri="{A12FA001-AC4F-418D-AE19-62706E023703}">
                      <ahyp:hlinkClr xmlns:ahyp="http://schemas.microsoft.com/office/drawing/2018/hyperlinkcolor" val="tx"/>
                    </a:ext>
                  </a:extLst>
                </a:hlinkClick>
              </a:rPr>
              <a:t>CC BY-NC</a:t>
            </a:r>
            <a:endParaRPr lang="en-US" sz="700">
              <a:solidFill>
                <a:srgbClr val="FFFFFF"/>
              </a:solidFill>
            </a:endParaRPr>
          </a:p>
        </p:txBody>
      </p:sp>
    </p:spTree>
    <p:extLst>
      <p:ext uri="{BB962C8B-B14F-4D97-AF65-F5344CB8AC3E}">
        <p14:creationId xmlns:p14="http://schemas.microsoft.com/office/powerpoint/2010/main" val="1772969468"/>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32432D-9910-45D4-AEFE-D8CC4DBCFA4A}"/>
              </a:ext>
            </a:extLst>
          </p:cNvPr>
          <p:cNvSpPr txBox="1"/>
          <p:nvPr/>
        </p:nvSpPr>
        <p:spPr>
          <a:xfrm>
            <a:off x="1524000" y="1827213"/>
            <a:ext cx="5943600" cy="4572000"/>
          </a:xfrm>
          <a:prstGeom prst="rect">
            <a:avLst/>
          </a:prstGeom>
        </p:spPr>
        <p:txBody>
          <a:bodyPr vert="horz" wrap="square" lIns="91440" tIns="45720" rIns="91440" bIns="45720" rtlCol="0" anchor="t">
            <a:normAutofit/>
          </a:bodyPr>
          <a:lstStyle/>
          <a:p>
            <a:pPr marL="228600" indent="-228600">
              <a:lnSpc>
                <a:spcPct val="90000"/>
              </a:lnSpc>
              <a:spcBef>
                <a:spcPts val="1800"/>
              </a:spcBef>
              <a:buSzPct val="100000"/>
              <a:buFont typeface="Arial" pitchFamily="34" charset="0"/>
              <a:buChar char="▪"/>
            </a:pPr>
            <a:r>
              <a:rPr lang="en-US" sz="2000" dirty="0">
                <a:solidFill>
                  <a:schemeClr val="tx1">
                    <a:lumMod val="75000"/>
                    <a:lumOff val="25000"/>
                  </a:schemeClr>
                </a:solidFill>
                <a:latin typeface="Söhne"/>
              </a:rPr>
              <a:t>The potential of IoT in revolutionizing patient care is immense. By leveraging connected devices, healthcare providers can gather real-time data, monitor patients remotely, and make data-driven decisions. This technology has the power to improve patient outcomes, enhance the efficiency of healthcare delivery, and reduce costs. With IoT, the future of patient care is brighter than ever.</a:t>
            </a:r>
          </a:p>
        </p:txBody>
      </p:sp>
      <p:sp>
        <p:nvSpPr>
          <p:cNvPr id="3" name="Rectangle 1">
            <a:extLst>
              <a:ext uri="{FF2B5EF4-FFF2-40B4-BE49-F238E27FC236}">
                <a16:creationId xmlns:a16="http://schemas.microsoft.com/office/drawing/2014/main" id="{3B666ADF-CF83-43AF-992C-618BD4CB3A4A}"/>
              </a:ext>
            </a:extLst>
          </p:cNvPr>
          <p:cNvSpPr>
            <a:spLocks noChangeArrowheads="1"/>
          </p:cNvSpPr>
          <p:nvPr/>
        </p:nvSpPr>
        <p:spPr bwMode="auto">
          <a:xfrm>
            <a:off x="5297488" y="1827213"/>
            <a:ext cx="5368925" cy="45720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28600" marR="0" lvl="0" indent="-228600" eaLnBrk="1" fontAlgn="base" hangingPunct="1">
              <a:lnSpc>
                <a:spcPct val="90000"/>
              </a:lnSpc>
              <a:spcBef>
                <a:spcPts val="1800"/>
              </a:spcBef>
              <a:spcAft>
                <a:spcPct val="0"/>
              </a:spcAft>
              <a:buClrTx/>
              <a:buSzPct val="100000"/>
              <a:buFont typeface="Arial" pitchFamily="34" charset="0"/>
              <a:buChar char="▪"/>
              <a:tabLst/>
            </a:pPr>
            <a:endParaRPr kumimoji="0" lang="en-US" altLang="en-US" b="0" i="0" u="none" strike="noStrike" cap="none" normalizeH="0" baseline="0" dirty="0">
              <a:ln>
                <a:noFill/>
              </a:ln>
              <a:solidFill>
                <a:schemeClr val="tx1">
                  <a:lumMod val="75000"/>
                  <a:lumOff val="25000"/>
                </a:schemeClr>
              </a:solidFill>
              <a:effectLst/>
              <a:latin typeface="+mn-lt"/>
            </a:endParaRPr>
          </a:p>
        </p:txBody>
      </p:sp>
      <p:sp>
        <p:nvSpPr>
          <p:cNvPr id="2" name="Title 1">
            <a:extLst>
              <a:ext uri="{FF2B5EF4-FFF2-40B4-BE49-F238E27FC236}">
                <a16:creationId xmlns:a16="http://schemas.microsoft.com/office/drawing/2014/main" id="{05C21881-7E6E-418C-B4DF-240B7A326A9A}"/>
              </a:ext>
            </a:extLst>
          </p:cNvPr>
          <p:cNvSpPr>
            <a:spLocks noGrp="1"/>
          </p:cNvSpPr>
          <p:nvPr>
            <p:ph type="title"/>
          </p:nvPr>
        </p:nvSpPr>
        <p:spPr>
          <a:xfrm>
            <a:off x="1066800" y="99220"/>
            <a:ext cx="10058400" cy="1325563"/>
          </a:xfrm>
        </p:spPr>
        <p:txBody>
          <a:bodyPr vert="horz" lIns="91440" tIns="45720" rIns="91440" bIns="45720" rtlCol="0" anchor="ctr">
            <a:normAutofit/>
          </a:bodyPr>
          <a:lstStyle/>
          <a:p>
            <a:r>
              <a:rPr lang="en-US" dirty="0"/>
              <a:t>Conclusion</a:t>
            </a:r>
          </a:p>
        </p:txBody>
      </p:sp>
      <p:pic>
        <p:nvPicPr>
          <p:cNvPr id="8" name="Picture 7" descr="A yellow sign with blue text&#10;&#10;Description automatically generated">
            <a:extLst>
              <a:ext uri="{FF2B5EF4-FFF2-40B4-BE49-F238E27FC236}">
                <a16:creationId xmlns:a16="http://schemas.microsoft.com/office/drawing/2014/main" id="{B849A790-1F6D-420C-B092-000293F68C2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543799" y="3089464"/>
            <a:ext cx="3810001" cy="1894015"/>
          </a:xfrm>
          <a:prstGeom prst="rect">
            <a:avLst/>
          </a:prstGeom>
        </p:spPr>
      </p:pic>
      <p:sp>
        <p:nvSpPr>
          <p:cNvPr id="9" name="TextBox 8">
            <a:extLst>
              <a:ext uri="{FF2B5EF4-FFF2-40B4-BE49-F238E27FC236}">
                <a16:creationId xmlns:a16="http://schemas.microsoft.com/office/drawing/2014/main" id="{F63E9342-AD3B-4331-B02E-8ABAF9F17D1E}"/>
              </a:ext>
            </a:extLst>
          </p:cNvPr>
          <p:cNvSpPr txBox="1"/>
          <p:nvPr/>
        </p:nvSpPr>
        <p:spPr>
          <a:xfrm>
            <a:off x="7543799" y="5179562"/>
            <a:ext cx="3810001" cy="230832"/>
          </a:xfrm>
          <a:prstGeom prst="rect">
            <a:avLst/>
          </a:prstGeom>
          <a:noFill/>
        </p:spPr>
        <p:txBody>
          <a:bodyPr wrap="square" rtlCol="0">
            <a:spAutoFit/>
          </a:bodyPr>
          <a:lstStyle/>
          <a:p>
            <a:r>
              <a:rPr lang="en-US" sz="900">
                <a:hlinkClick r:id="rId3" tooltip="http://starbeamrainbowlabs.co.uk/blog/"/>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570936369"/>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Acquisition</a:t>
            </a:r>
          </a:p>
        </p:txBody>
      </p:sp>
      <p:sp>
        <p:nvSpPr>
          <p:cNvPr id="4" name="Content Placeholder 3">
            <a:extLst>
              <a:ext uri="{FF2B5EF4-FFF2-40B4-BE49-F238E27FC236}">
                <a16:creationId xmlns:a16="http://schemas.microsoft.com/office/drawing/2014/main" id="{1C19D2C8-8C67-4996-89A4-C0EA46CF1EFF}"/>
              </a:ext>
            </a:extLst>
          </p:cNvPr>
          <p:cNvSpPr>
            <a:spLocks noGrp="1"/>
          </p:cNvSpPr>
          <p:nvPr>
            <p:ph idx="1"/>
          </p:nvPr>
        </p:nvSpPr>
        <p:spPr/>
        <p:txBody>
          <a:bodyPr>
            <a:normAutofit fontScale="92500"/>
          </a:bodyPr>
          <a:lstStyle/>
          <a:p>
            <a:pPr algn="l"/>
            <a:r>
              <a:rPr lang="en-US" sz="2000" b="0" i="1" dirty="0">
                <a:solidFill>
                  <a:srgbClr val="374151"/>
                </a:solidFill>
                <a:effectLst/>
                <a:latin typeface="Söhne"/>
              </a:rPr>
              <a:t>Data acquisition is the fundamental process of collecting patient data through specialized sensors in healthcare IoT. These sensors, ranging from temperature sensors to heart rate monitors, play a pivotal role. They convert real-world physical signals, such as body temperature or heartbeats, into electrical signals for seamless processing within the IoT system.</a:t>
            </a:r>
            <a:endParaRPr lang="en-US" sz="2000" dirty="0">
              <a:solidFill>
                <a:srgbClr val="374151"/>
              </a:solidFill>
              <a:latin typeface="Söhne"/>
            </a:endParaRPr>
          </a:p>
          <a:p>
            <a:pPr algn="l"/>
            <a:r>
              <a:rPr lang="en-US" sz="1800" b="0" i="1" dirty="0">
                <a:solidFill>
                  <a:srgbClr val="374151"/>
                </a:solidFill>
                <a:effectLst/>
                <a:latin typeface="Söhne"/>
              </a:rPr>
              <a:t>Temperature sensors are vital in healthcare IoT, monitoring body temperature in real-time. They swiftly detect deviations, acting as early warning systems for fever or </a:t>
            </a:r>
            <a:r>
              <a:rPr lang="en-US" sz="1800" i="1" dirty="0">
                <a:solidFill>
                  <a:srgbClr val="374151"/>
                </a:solidFill>
                <a:latin typeface="Söhne"/>
              </a:rPr>
              <a:t>hypothermia.</a:t>
            </a:r>
          </a:p>
          <a:p>
            <a:r>
              <a:rPr lang="en-US" sz="1800" b="0" i="1" dirty="0">
                <a:solidFill>
                  <a:srgbClr val="374151"/>
                </a:solidFill>
                <a:effectLst/>
                <a:latin typeface="Söhne"/>
              </a:rPr>
              <a:t>Heart rate monitors in healthcare IoT provide continuous tracking of a patient's heart rate. They serve as real-time cardiovascular data sources, offering immediate insights into cardiac </a:t>
            </a:r>
            <a:r>
              <a:rPr lang="en-US" sz="1800" i="1" dirty="0">
                <a:solidFill>
                  <a:srgbClr val="374151"/>
                </a:solidFill>
                <a:latin typeface="Söhne"/>
              </a:rPr>
              <a:t>health.</a:t>
            </a:r>
          </a:p>
          <a:p>
            <a:r>
              <a:rPr lang="en-US" sz="1800" b="0" i="1" dirty="0">
                <a:solidFill>
                  <a:srgbClr val="374151"/>
                </a:solidFill>
                <a:effectLst/>
                <a:latin typeface="Söhne"/>
              </a:rPr>
              <a:t>Blood glucose monitors in healthcare IoT measure blood glucose levels, empowering diabetic patients for proactive management. These monitors play a crucial role in ensuring better control over their health.</a:t>
            </a:r>
          </a:p>
          <a:p>
            <a:r>
              <a:rPr lang="en-US" sz="1800" b="0" i="1" dirty="0">
                <a:solidFill>
                  <a:srgbClr val="374151"/>
                </a:solidFill>
                <a:effectLst/>
                <a:latin typeface="Söhne"/>
              </a:rPr>
              <a:t>Oxygen saturation sensors in healthcare IoT determine the level of oxygen in the blood, crucial for assessing respiratory function. They provide essential data for patients with respiratory </a:t>
            </a:r>
            <a:r>
              <a:rPr lang="en-US" sz="1800" i="1" dirty="0">
                <a:solidFill>
                  <a:srgbClr val="374151"/>
                </a:solidFill>
                <a:latin typeface="Söhne"/>
              </a:rPr>
              <a:t>conditions.</a:t>
            </a:r>
          </a:p>
          <a:p>
            <a:endParaRPr lang="en-US" sz="1800" b="0" i="0" dirty="0">
              <a:solidFill>
                <a:srgbClr val="374151"/>
              </a:solidFill>
              <a:effectLst/>
              <a:latin typeface="Söhne"/>
            </a:endParaRPr>
          </a:p>
          <a:p>
            <a:endParaRPr lang="en-US" sz="1800" i="1" dirty="0">
              <a:solidFill>
                <a:srgbClr val="374151"/>
              </a:solidFill>
              <a:latin typeface="Söhne"/>
            </a:endParaRPr>
          </a:p>
          <a:p>
            <a:endParaRPr lang="en-US" sz="1800" dirty="0"/>
          </a:p>
        </p:txBody>
      </p:sp>
    </p:spTree>
    <p:extLst>
      <p:ext uri="{BB962C8B-B14F-4D97-AF65-F5344CB8AC3E}">
        <p14:creationId xmlns:p14="http://schemas.microsoft.com/office/powerpoint/2010/main" val="1928620899"/>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0" dirty="0">
                <a:effectLst/>
                <a:latin typeface="Söhne"/>
              </a:rPr>
              <a:t>Blood Pressure Sensors          </a:t>
            </a:r>
            <a:r>
              <a:rPr lang="en-US" sz="3600" b="1" i="0" dirty="0">
                <a:effectLst/>
                <a:latin typeface="Söhne"/>
              </a:rPr>
              <a:t>Accelerometers</a:t>
            </a:r>
            <a:br>
              <a:rPr lang="en-US" sz="3600" dirty="0"/>
            </a:br>
            <a:endParaRPr lang="en-US" dirty="0"/>
          </a:p>
        </p:txBody>
      </p:sp>
      <p:sp>
        <p:nvSpPr>
          <p:cNvPr id="4" name="TextBox 3">
            <a:extLst>
              <a:ext uri="{FF2B5EF4-FFF2-40B4-BE49-F238E27FC236}">
                <a16:creationId xmlns:a16="http://schemas.microsoft.com/office/drawing/2014/main" id="{DE756148-9615-4B1B-865A-F3A2AC282F81}"/>
              </a:ext>
            </a:extLst>
          </p:cNvPr>
          <p:cNvSpPr txBox="1"/>
          <p:nvPr/>
        </p:nvSpPr>
        <p:spPr>
          <a:xfrm>
            <a:off x="457200" y="1905000"/>
            <a:ext cx="4800600" cy="1754326"/>
          </a:xfrm>
          <a:prstGeom prst="rect">
            <a:avLst/>
          </a:prstGeom>
          <a:noFill/>
        </p:spPr>
        <p:txBody>
          <a:bodyPr wrap="square">
            <a:spAutoFit/>
          </a:bodyPr>
          <a:lstStyle/>
          <a:p>
            <a:pPr algn="l"/>
            <a:r>
              <a:rPr lang="en-US" b="0" i="1" dirty="0">
                <a:solidFill>
                  <a:srgbClr val="374151"/>
                </a:solidFill>
                <a:effectLst/>
                <a:latin typeface="Söhne"/>
              </a:rPr>
              <a:t>Function: Blood pressure sensors in healthcare IoT monitor blood pressure levels, providing valuable insights into cardiovascular health. They contribute to the diagnosis and management of hypertension.</a:t>
            </a:r>
          </a:p>
          <a:p>
            <a:pPr algn="l"/>
            <a:endParaRPr lang="en-US" i="1" dirty="0">
              <a:solidFill>
                <a:srgbClr val="374151"/>
              </a:solidFill>
              <a:latin typeface="Söhne"/>
            </a:endParaRPr>
          </a:p>
        </p:txBody>
      </p:sp>
      <p:sp>
        <p:nvSpPr>
          <p:cNvPr id="6" name="TextBox 5">
            <a:extLst>
              <a:ext uri="{FF2B5EF4-FFF2-40B4-BE49-F238E27FC236}">
                <a16:creationId xmlns:a16="http://schemas.microsoft.com/office/drawing/2014/main" id="{8B16C7DB-C695-4DB4-933D-28D9F3D26E50}"/>
              </a:ext>
            </a:extLst>
          </p:cNvPr>
          <p:cNvSpPr txBox="1"/>
          <p:nvPr/>
        </p:nvSpPr>
        <p:spPr>
          <a:xfrm>
            <a:off x="5791200" y="1905000"/>
            <a:ext cx="6097604" cy="2031325"/>
          </a:xfrm>
          <a:prstGeom prst="rect">
            <a:avLst/>
          </a:prstGeom>
          <a:noFill/>
        </p:spPr>
        <p:txBody>
          <a:bodyPr wrap="square">
            <a:spAutoFit/>
          </a:bodyPr>
          <a:lstStyle/>
          <a:p>
            <a:pPr algn="l"/>
            <a:r>
              <a:rPr lang="en-US" b="0" i="1" dirty="0">
                <a:solidFill>
                  <a:srgbClr val="374151"/>
                </a:solidFill>
                <a:effectLst/>
                <a:latin typeface="Söhne"/>
              </a:rPr>
              <a:t>Function: Accelerometers in healthcare IoT measure acceleration and movement. They play a key role in tracking physical activity and assessing mobility, contributing to overall health monitoring.</a:t>
            </a:r>
          </a:p>
          <a:p>
            <a:pPr algn="l"/>
            <a:endParaRPr lang="en-US" i="1" dirty="0">
              <a:solidFill>
                <a:srgbClr val="374151"/>
              </a:solidFill>
              <a:latin typeface="Söhne"/>
            </a:endParaRPr>
          </a:p>
          <a:p>
            <a:pPr algn="l"/>
            <a:endParaRPr lang="en-US" b="0" i="1" dirty="0">
              <a:solidFill>
                <a:srgbClr val="374151"/>
              </a:solidFill>
              <a:effectLst/>
              <a:latin typeface="Söhne"/>
            </a:endParaRPr>
          </a:p>
          <a:p>
            <a:pPr algn="l"/>
            <a:endParaRPr lang="en-US" b="0" i="0" dirty="0">
              <a:solidFill>
                <a:srgbClr val="374151"/>
              </a:solidFill>
              <a:effectLst/>
              <a:latin typeface="Söhne"/>
            </a:endParaRPr>
          </a:p>
        </p:txBody>
      </p:sp>
      <p:pic>
        <p:nvPicPr>
          <p:cNvPr id="8" name="Picture 7" descr="A green circuit board with many small chips&#10;&#10;Description automatically generated">
            <a:extLst>
              <a:ext uri="{FF2B5EF4-FFF2-40B4-BE49-F238E27FC236}">
                <a16:creationId xmlns:a16="http://schemas.microsoft.com/office/drawing/2014/main" id="{32F1FC3C-2114-4189-A1A8-C5FE909F84C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19175" y="3505200"/>
            <a:ext cx="3429000" cy="2571750"/>
          </a:xfrm>
          <a:prstGeom prst="rect">
            <a:avLst/>
          </a:prstGeom>
        </p:spPr>
      </p:pic>
      <p:sp>
        <p:nvSpPr>
          <p:cNvPr id="9" name="TextBox 8">
            <a:extLst>
              <a:ext uri="{FF2B5EF4-FFF2-40B4-BE49-F238E27FC236}">
                <a16:creationId xmlns:a16="http://schemas.microsoft.com/office/drawing/2014/main" id="{6591AE51-9EED-4F69-B5B6-F90BFE9A08E9}"/>
              </a:ext>
            </a:extLst>
          </p:cNvPr>
          <p:cNvSpPr txBox="1"/>
          <p:nvPr/>
        </p:nvSpPr>
        <p:spPr>
          <a:xfrm>
            <a:off x="6819175" y="6381840"/>
            <a:ext cx="3429000" cy="230832"/>
          </a:xfrm>
          <a:prstGeom prst="rect">
            <a:avLst/>
          </a:prstGeom>
          <a:noFill/>
        </p:spPr>
        <p:txBody>
          <a:bodyPr wrap="square" rtlCol="0">
            <a:spAutoFit/>
          </a:bodyPr>
          <a:lstStyle/>
          <a:p>
            <a:r>
              <a:rPr lang="en-US" sz="900">
                <a:hlinkClick r:id="rId3" tooltip="https://www.flickr.com/photos/oskay/4226730409/"/>
              </a:rPr>
              <a:t>This Photo</a:t>
            </a:r>
            <a:r>
              <a:rPr lang="en-US" sz="900"/>
              <a:t> by Unknown Author is licensed under </a:t>
            </a:r>
            <a:r>
              <a:rPr lang="en-US" sz="900">
                <a:hlinkClick r:id="rId4" tooltip="https://creativecommons.org/licenses/by/3.0/"/>
              </a:rPr>
              <a:t>CC BY</a:t>
            </a:r>
            <a:endParaRPr lang="en-US" sz="900"/>
          </a:p>
        </p:txBody>
      </p:sp>
      <p:pic>
        <p:nvPicPr>
          <p:cNvPr id="11" name="Picture 10" descr="A close-up of a blood pressure cuff&#10;&#10;Description automatically generated">
            <a:extLst>
              <a:ext uri="{FF2B5EF4-FFF2-40B4-BE49-F238E27FC236}">
                <a16:creationId xmlns:a16="http://schemas.microsoft.com/office/drawing/2014/main" id="{08E68EE6-2319-4B5C-A056-44D0E3C04FAD}"/>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452284" y="3505200"/>
            <a:ext cx="5124864" cy="2571750"/>
          </a:xfrm>
          <a:prstGeom prst="rect">
            <a:avLst/>
          </a:prstGeom>
        </p:spPr>
      </p:pic>
      <p:sp>
        <p:nvSpPr>
          <p:cNvPr id="12" name="TextBox 11">
            <a:extLst>
              <a:ext uri="{FF2B5EF4-FFF2-40B4-BE49-F238E27FC236}">
                <a16:creationId xmlns:a16="http://schemas.microsoft.com/office/drawing/2014/main" id="{4B620D67-C689-470D-88AC-BD3154D3A19E}"/>
              </a:ext>
            </a:extLst>
          </p:cNvPr>
          <p:cNvSpPr txBox="1"/>
          <p:nvPr/>
        </p:nvSpPr>
        <p:spPr>
          <a:xfrm>
            <a:off x="452284" y="6210752"/>
            <a:ext cx="3962400" cy="230832"/>
          </a:xfrm>
          <a:prstGeom prst="rect">
            <a:avLst/>
          </a:prstGeom>
          <a:noFill/>
        </p:spPr>
        <p:txBody>
          <a:bodyPr wrap="square" rtlCol="0">
            <a:spAutoFit/>
          </a:bodyPr>
          <a:lstStyle/>
          <a:p>
            <a:r>
              <a:rPr lang="en-US" sz="900">
                <a:hlinkClick r:id="rId6" tooltip="https://www.pngall.com/blood-pressure-png/"/>
              </a:rPr>
              <a:t>This Photo</a:t>
            </a:r>
            <a:r>
              <a:rPr lang="en-US" sz="900"/>
              <a:t> by Unknown Author is licensed under </a:t>
            </a:r>
            <a:r>
              <a:rPr lang="en-US" sz="900">
                <a:hlinkClick r:id="rId7" tooltip="https://creativecommons.org/licenses/by-nc/3.0/"/>
              </a:rPr>
              <a:t>CC BY-NC</a:t>
            </a:r>
            <a:endParaRPr lang="en-US" sz="900"/>
          </a:p>
        </p:txBody>
      </p:sp>
    </p:spTree>
    <p:extLst>
      <p:ext uri="{BB962C8B-B14F-4D97-AF65-F5344CB8AC3E}">
        <p14:creationId xmlns:p14="http://schemas.microsoft.com/office/powerpoint/2010/main" val="547100618"/>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99220"/>
            <a:ext cx="10058400" cy="1325563"/>
          </a:xfrm>
        </p:spPr>
        <p:txBody>
          <a:bodyPr anchor="ctr">
            <a:normAutofit/>
          </a:bodyPr>
          <a:lstStyle/>
          <a:p>
            <a:r>
              <a:rPr lang="en-US" b="1" i="0" dirty="0">
                <a:effectLst/>
              </a:rPr>
              <a:t>Data Transmission                  RFID Devices</a:t>
            </a:r>
            <a:endParaRPr lang="en-US" dirty="0"/>
          </a:p>
        </p:txBody>
      </p:sp>
      <p:sp>
        <p:nvSpPr>
          <p:cNvPr id="5" name="Rectangle 1">
            <a:extLst>
              <a:ext uri="{FF2B5EF4-FFF2-40B4-BE49-F238E27FC236}">
                <a16:creationId xmlns:a16="http://schemas.microsoft.com/office/drawing/2014/main" id="{2C2AD1E4-B30B-4E42-8327-098A935F39CC}"/>
              </a:ext>
            </a:extLst>
          </p:cNvPr>
          <p:cNvSpPr>
            <a:spLocks noGrp="1" noChangeArrowheads="1"/>
          </p:cNvSpPr>
          <p:nvPr>
            <p:ph sz="half" idx="1"/>
          </p:nvPr>
        </p:nvSpPr>
        <p:spPr bwMode="auto">
          <a:xfrm>
            <a:off x="1066800" y="2133600"/>
            <a:ext cx="3962400" cy="3124199"/>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spcAft>
                <a:spcPts val="600"/>
              </a:spcAft>
              <a:buSzTx/>
              <a:buNone/>
            </a:pPr>
            <a:r>
              <a:rPr lang="en-US" sz="2300" b="0" i="1" dirty="0">
                <a:effectLst/>
                <a:latin typeface="Söhne"/>
              </a:rPr>
              <a:t>Data transmission is a crucial aspect of healthcare IoT. An IoT Gateway acts as a bridge between devices and the cloud, facilitating secure and reliable data transmission.</a:t>
            </a:r>
            <a:endParaRPr lang="en-US" sz="2300" dirty="0">
              <a:latin typeface="Söhne"/>
            </a:endParaRPr>
          </a:p>
          <a:p>
            <a:pPr marL="0" marR="0" lvl="0" indent="0" defTabSz="914400" rtl="0" eaLnBrk="0" fontAlgn="base" latinLnBrk="0" hangingPunct="0">
              <a:spcBef>
                <a:spcPct val="0"/>
              </a:spcBef>
              <a:spcAft>
                <a:spcPts val="600"/>
              </a:spcAft>
              <a:buClrTx/>
              <a:buSzTx/>
              <a:buFontTx/>
              <a:buNone/>
              <a:tabLst/>
            </a:pPr>
            <a:br>
              <a:rPr kumimoji="0" lang="en-US" altLang="en-US" b="0" i="0" u="none" strike="noStrike" cap="none" normalizeH="0" baseline="0" dirty="0">
                <a:ln>
                  <a:noFill/>
                </a:ln>
                <a:solidFill>
                  <a:schemeClr val="tx1">
                    <a:lumMod val="75000"/>
                    <a:lumOff val="25000"/>
                  </a:schemeClr>
                </a:solidFill>
                <a:effectLst/>
              </a:rPr>
            </a:br>
            <a:endParaRPr kumimoji="0" lang="en-US" altLang="en-US" b="0" i="0" u="none" strike="noStrike" cap="none" normalizeH="0" baseline="0" dirty="0">
              <a:ln>
                <a:noFill/>
              </a:ln>
              <a:solidFill>
                <a:schemeClr val="tx1">
                  <a:lumMod val="75000"/>
                  <a:lumOff val="25000"/>
                </a:schemeClr>
              </a:solidFill>
              <a:effectLst/>
            </a:endParaRPr>
          </a:p>
        </p:txBody>
      </p:sp>
      <p:sp>
        <p:nvSpPr>
          <p:cNvPr id="7" name="Content Placeholder 6">
            <a:extLst>
              <a:ext uri="{FF2B5EF4-FFF2-40B4-BE49-F238E27FC236}">
                <a16:creationId xmlns:a16="http://schemas.microsoft.com/office/drawing/2014/main" id="{133CA272-2719-4E3A-BB55-3CD59A6B23FB}"/>
              </a:ext>
            </a:extLst>
          </p:cNvPr>
          <p:cNvSpPr>
            <a:spLocks noGrp="1"/>
          </p:cNvSpPr>
          <p:nvPr>
            <p:ph sz="half" idx="2"/>
          </p:nvPr>
        </p:nvSpPr>
        <p:spPr/>
        <p:txBody>
          <a:bodyPr>
            <a:normAutofit/>
          </a:bodyPr>
          <a:lstStyle/>
          <a:p>
            <a:r>
              <a:rPr lang="en-US" sz="2300" b="0" i="1" dirty="0">
                <a:effectLst/>
                <a:latin typeface="Söhne"/>
              </a:rPr>
              <a:t>Role: RFID devices in healthcare IoT play a crucial role in tracking and transmitting data wirelessly. They ensure the secure and efficient transmission of patient data.</a:t>
            </a:r>
            <a:endParaRPr lang="en-US" sz="2300" b="0" i="0" dirty="0">
              <a:effectLst/>
              <a:latin typeface="Söhne"/>
            </a:endParaRPr>
          </a:p>
        </p:txBody>
      </p:sp>
      <p:pic>
        <p:nvPicPr>
          <p:cNvPr id="4" name="Picture 3" descr="A close-up of a blue circuit board&#10;&#10;Description automatically generated">
            <a:extLst>
              <a:ext uri="{FF2B5EF4-FFF2-40B4-BE49-F238E27FC236}">
                <a16:creationId xmlns:a16="http://schemas.microsoft.com/office/drawing/2014/main" id="{E211F174-0870-4E16-A8E1-84BBE3916FF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58000" y="4267200"/>
            <a:ext cx="3124200" cy="2068440"/>
          </a:xfrm>
          <a:prstGeom prst="rect">
            <a:avLst/>
          </a:prstGeom>
        </p:spPr>
      </p:pic>
      <p:sp>
        <p:nvSpPr>
          <p:cNvPr id="6" name="TextBox 5">
            <a:extLst>
              <a:ext uri="{FF2B5EF4-FFF2-40B4-BE49-F238E27FC236}">
                <a16:creationId xmlns:a16="http://schemas.microsoft.com/office/drawing/2014/main" id="{8ED7603B-BB9C-4012-8790-880E09E6D34C}"/>
              </a:ext>
            </a:extLst>
          </p:cNvPr>
          <p:cNvSpPr txBox="1"/>
          <p:nvPr/>
        </p:nvSpPr>
        <p:spPr>
          <a:xfrm>
            <a:off x="6858000" y="6520752"/>
            <a:ext cx="3124200" cy="230832"/>
          </a:xfrm>
          <a:prstGeom prst="rect">
            <a:avLst/>
          </a:prstGeom>
          <a:noFill/>
        </p:spPr>
        <p:txBody>
          <a:bodyPr wrap="square" rtlCol="0">
            <a:spAutoFit/>
          </a:bodyPr>
          <a:lstStyle/>
          <a:p>
            <a:r>
              <a:rPr lang="en-US" sz="900">
                <a:hlinkClick r:id="rId3" tooltip="https://www.electronics-lab.com/project/rfid-rc522-arduino-uno-oled-display/"/>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2914748422"/>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3F3E2D9-AB9E-1640-24BE-86B89F292BD0}"/>
              </a:ext>
            </a:extLst>
          </p:cNvPr>
          <p:cNvSpPr>
            <a:spLocks noGrp="1"/>
          </p:cNvSpPr>
          <p:nvPr>
            <p:ph type="title"/>
          </p:nvPr>
        </p:nvSpPr>
        <p:spPr>
          <a:xfrm>
            <a:off x="1066800" y="99220"/>
            <a:ext cx="10058400" cy="1325563"/>
          </a:xfrm>
        </p:spPr>
        <p:txBody>
          <a:bodyPr anchor="ctr">
            <a:normAutofit/>
          </a:bodyPr>
          <a:lstStyle/>
          <a:p>
            <a:r>
              <a:rPr lang="en-US" b="1" i="0">
                <a:effectLst/>
              </a:rPr>
              <a:t>Data Processing</a:t>
            </a:r>
            <a:br>
              <a:rPr lang="en-US" b="0" i="0">
                <a:effectLst/>
              </a:rPr>
            </a:br>
            <a:endParaRPr lang="en-US" dirty="0"/>
          </a:p>
        </p:txBody>
      </p:sp>
      <p:sp>
        <p:nvSpPr>
          <p:cNvPr id="3" name="Content Placeholder 2">
            <a:extLst>
              <a:ext uri="{FF2B5EF4-FFF2-40B4-BE49-F238E27FC236}">
                <a16:creationId xmlns:a16="http://schemas.microsoft.com/office/drawing/2014/main" id="{A6330FB2-6109-4EB6-AE51-4AAFE0D501F3}"/>
              </a:ext>
            </a:extLst>
          </p:cNvPr>
          <p:cNvSpPr>
            <a:spLocks noGrp="1"/>
          </p:cNvSpPr>
          <p:nvPr>
            <p:ph sz="half" idx="1"/>
          </p:nvPr>
        </p:nvSpPr>
        <p:spPr>
          <a:xfrm>
            <a:off x="1066800" y="1825624"/>
            <a:ext cx="4800600" cy="4575175"/>
          </a:xfrm>
        </p:spPr>
        <p:txBody>
          <a:bodyPr>
            <a:normAutofit/>
          </a:bodyPr>
          <a:lstStyle/>
          <a:p>
            <a:pPr marL="0" indent="0">
              <a:buNone/>
            </a:pPr>
            <a:endParaRPr lang="en-US" sz="1900" b="0" i="0" dirty="0">
              <a:effectLst/>
            </a:endParaRPr>
          </a:p>
          <a:p>
            <a:r>
              <a:rPr lang="en-US" sz="1800" b="0" i="1" dirty="0">
                <a:effectLst/>
                <a:latin typeface="Söhne"/>
              </a:rPr>
              <a:t>Overview: Data processing is central to healthcare IoT, and processors like the ARM Cortex-M series play a key role. These processors are known for their efficiency in low-power applications, making them suitable for wearable devices.</a:t>
            </a:r>
            <a:endParaRPr lang="en-US" sz="1800" b="0" i="0" dirty="0">
              <a:effectLst/>
              <a:latin typeface="Söhne"/>
            </a:endParaRPr>
          </a:p>
          <a:p>
            <a:r>
              <a:rPr lang="en-US" sz="1800" b="0" i="1" dirty="0">
                <a:effectLst/>
                <a:latin typeface="Söhne"/>
              </a:rPr>
              <a:t>Significance: It is the brains behind the operation, efficiently handling health data. The ARM Cortex-M series ensures that wearable devices can capture, process, and transmit data seamlessly, contributing to the effectiveness of healthcare IoT.</a:t>
            </a:r>
            <a:endParaRPr lang="en-US" sz="1800" b="0" i="0" dirty="0">
              <a:effectLst/>
              <a:latin typeface="Söhne"/>
            </a:endParaRPr>
          </a:p>
          <a:p>
            <a:endParaRPr lang="en-US" sz="1900" dirty="0"/>
          </a:p>
        </p:txBody>
      </p:sp>
      <p:pic>
        <p:nvPicPr>
          <p:cNvPr id="4" name="Picture 3" descr="A close-up of a computer chip&#10;&#10;Description automatically generated">
            <a:extLst>
              <a:ext uri="{FF2B5EF4-FFF2-40B4-BE49-F238E27FC236}">
                <a16:creationId xmlns:a16="http://schemas.microsoft.com/office/drawing/2014/main" id="{B5BDCE80-7C23-44C0-8C9E-062DB0124BD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6897" r="23469" b="-1"/>
          <a:stretch/>
        </p:blipFill>
        <p:spPr>
          <a:xfrm>
            <a:off x="6324600" y="1825624"/>
            <a:ext cx="4800600" cy="4575175"/>
          </a:xfrm>
          <a:prstGeom prst="rect">
            <a:avLst/>
          </a:prstGeom>
          <a:noFill/>
        </p:spPr>
      </p:pic>
      <p:sp>
        <p:nvSpPr>
          <p:cNvPr id="5" name="TextBox 4">
            <a:extLst>
              <a:ext uri="{FF2B5EF4-FFF2-40B4-BE49-F238E27FC236}">
                <a16:creationId xmlns:a16="http://schemas.microsoft.com/office/drawing/2014/main" id="{D55D4512-A3AC-4111-9A04-045EAA1E8755}"/>
              </a:ext>
            </a:extLst>
          </p:cNvPr>
          <p:cNvSpPr txBox="1"/>
          <p:nvPr/>
        </p:nvSpPr>
        <p:spPr>
          <a:xfrm>
            <a:off x="8723582" y="6200744"/>
            <a:ext cx="2401618"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en.wikipedia.org/wiki/ARM_architecture">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spTree>
    <p:extLst>
      <p:ext uri="{BB962C8B-B14F-4D97-AF65-F5344CB8AC3E}">
        <p14:creationId xmlns:p14="http://schemas.microsoft.com/office/powerpoint/2010/main" val="3389469168"/>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31CFE-68DE-436F-BB2A-EA3ADFE670C5}"/>
              </a:ext>
            </a:extLst>
          </p:cNvPr>
          <p:cNvSpPr>
            <a:spLocks noGrp="1"/>
          </p:cNvSpPr>
          <p:nvPr>
            <p:ph type="title"/>
          </p:nvPr>
        </p:nvSpPr>
        <p:spPr>
          <a:xfrm>
            <a:off x="1066800" y="99220"/>
            <a:ext cx="10058400" cy="1325563"/>
          </a:xfrm>
        </p:spPr>
        <p:txBody>
          <a:bodyPr vert="horz" lIns="91440" tIns="45720" rIns="91440" bIns="45720" rtlCol="0" anchor="ctr">
            <a:normAutofit/>
          </a:bodyPr>
          <a:lstStyle/>
          <a:p>
            <a:r>
              <a:rPr lang="en-US" b="1" i="0">
                <a:effectLst/>
              </a:rPr>
              <a:t>Data Management</a:t>
            </a:r>
            <a:br>
              <a:rPr lang="en-US" b="0" i="0">
                <a:effectLst/>
              </a:rPr>
            </a:br>
            <a:endParaRPr lang="en-US" dirty="0"/>
          </a:p>
        </p:txBody>
      </p:sp>
      <p:sp>
        <p:nvSpPr>
          <p:cNvPr id="4" name="TextBox 3">
            <a:extLst>
              <a:ext uri="{FF2B5EF4-FFF2-40B4-BE49-F238E27FC236}">
                <a16:creationId xmlns:a16="http://schemas.microsoft.com/office/drawing/2014/main" id="{16B58B01-2785-4357-8506-B7DE2FE7F9CE}"/>
              </a:ext>
            </a:extLst>
          </p:cNvPr>
          <p:cNvSpPr txBox="1"/>
          <p:nvPr/>
        </p:nvSpPr>
        <p:spPr>
          <a:xfrm>
            <a:off x="1066800" y="1825624"/>
            <a:ext cx="4800600" cy="4575175"/>
          </a:xfrm>
          <a:prstGeom prst="rect">
            <a:avLst/>
          </a:prstGeom>
        </p:spPr>
        <p:txBody>
          <a:bodyPr vert="horz" lIns="91440" tIns="45720" rIns="91440" bIns="45720" rtlCol="0">
            <a:normAutofit/>
          </a:bodyPr>
          <a:lstStyle/>
          <a:p>
            <a:pPr marL="228600" indent="-228600">
              <a:lnSpc>
                <a:spcPct val="90000"/>
              </a:lnSpc>
              <a:spcBef>
                <a:spcPts val="1800"/>
              </a:spcBef>
              <a:buSzPct val="100000"/>
              <a:buFont typeface="Arial" pitchFamily="34" charset="0"/>
              <a:buChar char="▪"/>
            </a:pPr>
            <a:endParaRPr lang="en-US" sz="1700" b="0" i="0" dirty="0">
              <a:solidFill>
                <a:schemeClr val="tx1">
                  <a:lumMod val="75000"/>
                  <a:lumOff val="25000"/>
                </a:schemeClr>
              </a:solidFill>
              <a:effectLst/>
            </a:endParaRPr>
          </a:p>
          <a:p>
            <a:pPr marL="228600" indent="-228600">
              <a:lnSpc>
                <a:spcPct val="90000"/>
              </a:lnSpc>
              <a:spcBef>
                <a:spcPts val="1800"/>
              </a:spcBef>
              <a:buSzPct val="100000"/>
              <a:buFont typeface="Arial" pitchFamily="34" charset="0"/>
              <a:buChar char="▪"/>
            </a:pPr>
            <a:r>
              <a:rPr lang="en-US" b="0" i="1" dirty="0">
                <a:solidFill>
                  <a:schemeClr val="tx1">
                    <a:lumMod val="75000"/>
                    <a:lumOff val="25000"/>
                  </a:schemeClr>
                </a:solidFill>
                <a:effectLst/>
                <a:latin typeface="Söhne"/>
              </a:rPr>
              <a:t>Importance: Effective data management is critical in healthcare IoT. Ensuring the secure handling of sensitive health data is paramount to maintaining patient confidentiality and complying with regulations.</a:t>
            </a:r>
          </a:p>
          <a:p>
            <a:pPr marL="228600" indent="-228600">
              <a:lnSpc>
                <a:spcPct val="90000"/>
              </a:lnSpc>
              <a:spcBef>
                <a:spcPts val="1800"/>
              </a:spcBef>
              <a:buSzPct val="100000"/>
              <a:buFont typeface="Arial" pitchFamily="34" charset="0"/>
              <a:buChar char="▪"/>
            </a:pPr>
            <a:endParaRPr lang="en-US" b="0" i="0" dirty="0">
              <a:solidFill>
                <a:schemeClr val="tx1">
                  <a:lumMod val="75000"/>
                  <a:lumOff val="25000"/>
                </a:schemeClr>
              </a:solidFill>
              <a:effectLst/>
              <a:latin typeface="Söhne"/>
            </a:endParaRPr>
          </a:p>
          <a:p>
            <a:pPr marL="228600" indent="-228600">
              <a:lnSpc>
                <a:spcPct val="90000"/>
              </a:lnSpc>
              <a:spcBef>
                <a:spcPts val="1800"/>
              </a:spcBef>
              <a:buSzPct val="100000"/>
              <a:buFont typeface="Arial" pitchFamily="34" charset="0"/>
              <a:buChar char="▪"/>
            </a:pPr>
            <a:r>
              <a:rPr lang="en-US" b="0" i="1" dirty="0">
                <a:solidFill>
                  <a:schemeClr val="tx1">
                    <a:lumMod val="75000"/>
                    <a:lumOff val="25000"/>
                  </a:schemeClr>
                </a:solidFill>
                <a:effectLst/>
                <a:latin typeface="Söhne"/>
              </a:rPr>
              <a:t>Safekeeping: We can imagine it as the digital vault safeguarding valuable health information. Data management practices play a pivotal role in preserving the integrity and privacy of patient data and fostering trust in the healthcare IoT ecosystem.</a:t>
            </a:r>
            <a:endParaRPr lang="en-US" b="0" i="0" dirty="0">
              <a:solidFill>
                <a:schemeClr val="tx1">
                  <a:lumMod val="75000"/>
                  <a:lumOff val="25000"/>
                </a:schemeClr>
              </a:solidFill>
              <a:effectLst/>
              <a:latin typeface="Söhne"/>
            </a:endParaRPr>
          </a:p>
        </p:txBody>
      </p:sp>
      <p:pic>
        <p:nvPicPr>
          <p:cNvPr id="8" name="Content Placeholder 7" descr="A person holding a tablet&#10;&#10;Description automatically generated">
            <a:extLst>
              <a:ext uri="{FF2B5EF4-FFF2-40B4-BE49-F238E27FC236}">
                <a16:creationId xmlns:a16="http://schemas.microsoft.com/office/drawing/2014/main" id="{2B52869A-0386-4D50-8D07-874365C1878E}"/>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7635" r="2324" b="-3"/>
          <a:stretch/>
        </p:blipFill>
        <p:spPr>
          <a:xfrm>
            <a:off x="6324600" y="1825624"/>
            <a:ext cx="4800600" cy="4575175"/>
          </a:xfrm>
          <a:noFill/>
        </p:spPr>
      </p:pic>
      <p:sp>
        <p:nvSpPr>
          <p:cNvPr id="9" name="TextBox 8">
            <a:extLst>
              <a:ext uri="{FF2B5EF4-FFF2-40B4-BE49-F238E27FC236}">
                <a16:creationId xmlns:a16="http://schemas.microsoft.com/office/drawing/2014/main" id="{0584D0CA-0FD6-4E10-93BC-3E4F921F54DA}"/>
              </a:ext>
            </a:extLst>
          </p:cNvPr>
          <p:cNvSpPr txBox="1"/>
          <p:nvPr/>
        </p:nvSpPr>
        <p:spPr>
          <a:xfrm>
            <a:off x="8593738" y="6200744"/>
            <a:ext cx="2531462"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technofaq.org/posts/2021/01/data-migration-what-it-is-and-how-to-do-it/">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nc-sa/3.0/">
                  <a:extLst>
                    <a:ext uri="{A12FA001-AC4F-418D-AE19-62706E023703}">
                      <ahyp:hlinkClr xmlns:ahyp="http://schemas.microsoft.com/office/drawing/2018/hyperlinkcolor" val="tx"/>
                    </a:ext>
                  </a:extLst>
                </a:hlinkClick>
              </a:rPr>
              <a:t>CC BY-SA-NC</a:t>
            </a:r>
            <a:endParaRPr lang="en-US" sz="700">
              <a:solidFill>
                <a:srgbClr val="FFFFFF"/>
              </a:solidFill>
            </a:endParaRPr>
          </a:p>
        </p:txBody>
      </p:sp>
    </p:spTree>
    <p:extLst>
      <p:ext uri="{BB962C8B-B14F-4D97-AF65-F5344CB8AC3E}">
        <p14:creationId xmlns:p14="http://schemas.microsoft.com/office/powerpoint/2010/main" val="217758559"/>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E3205CB-D860-2FAC-564A-B6EFE2E9C1FE}"/>
              </a:ext>
            </a:extLst>
          </p:cNvPr>
          <p:cNvSpPr>
            <a:spLocks noGrp="1"/>
          </p:cNvSpPr>
          <p:nvPr>
            <p:ph type="title"/>
          </p:nvPr>
        </p:nvSpPr>
        <p:spPr>
          <a:xfrm>
            <a:off x="1066800" y="99220"/>
            <a:ext cx="10058400" cy="1325563"/>
          </a:xfrm>
        </p:spPr>
        <p:txBody>
          <a:bodyPr vert="horz" lIns="91440" tIns="45720" rIns="91440" bIns="45720" rtlCol="0" anchor="ctr">
            <a:normAutofit/>
          </a:bodyPr>
          <a:lstStyle/>
          <a:p>
            <a:r>
              <a:rPr lang="en-US" b="1" i="0">
                <a:effectLst/>
              </a:rPr>
              <a:t>Data Analytics</a:t>
            </a:r>
            <a:br>
              <a:rPr lang="en-US" b="1" i="0">
                <a:effectLst/>
              </a:rPr>
            </a:br>
            <a:endParaRPr lang="en-US" dirty="0"/>
          </a:p>
        </p:txBody>
      </p:sp>
      <p:sp>
        <p:nvSpPr>
          <p:cNvPr id="3" name="TextBox 2">
            <a:extLst>
              <a:ext uri="{FF2B5EF4-FFF2-40B4-BE49-F238E27FC236}">
                <a16:creationId xmlns:a16="http://schemas.microsoft.com/office/drawing/2014/main" id="{FE6FAD88-3F9D-4FB7-AB64-6AF84F589E82}"/>
              </a:ext>
            </a:extLst>
          </p:cNvPr>
          <p:cNvSpPr txBox="1"/>
          <p:nvPr/>
        </p:nvSpPr>
        <p:spPr>
          <a:xfrm>
            <a:off x="1066800" y="1825624"/>
            <a:ext cx="4800600" cy="4575175"/>
          </a:xfrm>
          <a:prstGeom prst="rect">
            <a:avLst/>
          </a:prstGeom>
        </p:spPr>
        <p:txBody>
          <a:bodyPr vert="horz" lIns="91440" tIns="45720" rIns="91440" bIns="45720" rtlCol="0">
            <a:normAutofit/>
          </a:bodyPr>
          <a:lstStyle/>
          <a:p>
            <a:pPr marL="228600" indent="-228600">
              <a:lnSpc>
                <a:spcPct val="90000"/>
              </a:lnSpc>
              <a:spcBef>
                <a:spcPts val="1800"/>
              </a:spcBef>
              <a:buSzPct val="100000"/>
              <a:buFont typeface="Arial" pitchFamily="34" charset="0"/>
              <a:buChar char="▪"/>
            </a:pPr>
            <a:endParaRPr lang="en-US" b="0" i="0" dirty="0">
              <a:solidFill>
                <a:schemeClr val="tx1">
                  <a:lumMod val="75000"/>
                  <a:lumOff val="25000"/>
                </a:schemeClr>
              </a:solidFill>
              <a:effectLst/>
              <a:latin typeface="Söhne"/>
            </a:endParaRPr>
          </a:p>
          <a:p>
            <a:pPr marL="228600" indent="-228600">
              <a:lnSpc>
                <a:spcPct val="90000"/>
              </a:lnSpc>
              <a:spcBef>
                <a:spcPts val="1800"/>
              </a:spcBef>
              <a:buSzPct val="100000"/>
              <a:buFont typeface="Arial" pitchFamily="34" charset="0"/>
              <a:buChar char="▪"/>
            </a:pPr>
            <a:r>
              <a:rPr lang="en-US" b="0" i="1" dirty="0">
                <a:solidFill>
                  <a:schemeClr val="tx1">
                    <a:lumMod val="75000"/>
                    <a:lumOff val="25000"/>
                  </a:schemeClr>
                </a:solidFill>
                <a:effectLst/>
                <a:latin typeface="Söhne"/>
              </a:rPr>
              <a:t>Definition: Data analytics in healthcare IoT involves using machine learning algorithms for insightful analysis. Tools like TensorFlow for deep learning and Apache Spark for processing large datasets are instrumental.</a:t>
            </a:r>
          </a:p>
          <a:p>
            <a:pPr marL="228600" indent="-228600">
              <a:lnSpc>
                <a:spcPct val="90000"/>
              </a:lnSpc>
              <a:spcBef>
                <a:spcPts val="1800"/>
              </a:spcBef>
              <a:buSzPct val="100000"/>
              <a:buFont typeface="Arial" pitchFamily="34" charset="0"/>
              <a:buChar char="▪"/>
            </a:pPr>
            <a:endParaRPr lang="en-US" b="0" i="0" dirty="0">
              <a:solidFill>
                <a:schemeClr val="tx1">
                  <a:lumMod val="75000"/>
                  <a:lumOff val="25000"/>
                </a:schemeClr>
              </a:solidFill>
              <a:effectLst/>
              <a:latin typeface="Söhne"/>
            </a:endParaRPr>
          </a:p>
          <a:p>
            <a:pPr marL="228600" indent="-228600">
              <a:lnSpc>
                <a:spcPct val="90000"/>
              </a:lnSpc>
              <a:spcBef>
                <a:spcPts val="1800"/>
              </a:spcBef>
              <a:buSzPct val="100000"/>
              <a:buFont typeface="Arial" pitchFamily="34" charset="0"/>
              <a:buChar char="▪"/>
            </a:pPr>
            <a:r>
              <a:rPr lang="en-US" b="0" i="1" dirty="0">
                <a:solidFill>
                  <a:schemeClr val="tx1">
                    <a:lumMod val="75000"/>
                    <a:lumOff val="25000"/>
                  </a:schemeClr>
                </a:solidFill>
                <a:effectLst/>
                <a:latin typeface="Söhne"/>
              </a:rPr>
              <a:t>Significance: We </a:t>
            </a:r>
            <a:r>
              <a:rPr lang="en-US" i="1" dirty="0">
                <a:solidFill>
                  <a:schemeClr val="tx1">
                    <a:lumMod val="75000"/>
                    <a:lumOff val="25000"/>
                  </a:schemeClr>
                </a:solidFill>
                <a:latin typeface="Söhne"/>
              </a:rPr>
              <a:t>can </a:t>
            </a:r>
            <a:r>
              <a:rPr lang="en-US" b="0" i="1" dirty="0">
                <a:solidFill>
                  <a:schemeClr val="tx1">
                    <a:lumMod val="75000"/>
                    <a:lumOff val="25000"/>
                  </a:schemeClr>
                </a:solidFill>
                <a:effectLst/>
                <a:latin typeface="Söhne"/>
              </a:rPr>
              <a:t>think of it as the intelligence hub, uncovering patterns and insights. Data analytics tools contribute to the comprehensive understanding of health data, facilitating more informed and data-driven healthcare decisions.</a:t>
            </a:r>
            <a:endParaRPr lang="en-US" b="0" i="0" dirty="0">
              <a:solidFill>
                <a:schemeClr val="tx1">
                  <a:lumMod val="75000"/>
                  <a:lumOff val="25000"/>
                </a:schemeClr>
              </a:solidFill>
              <a:effectLst/>
              <a:latin typeface="Söhne"/>
            </a:endParaRPr>
          </a:p>
        </p:txBody>
      </p:sp>
      <p:pic>
        <p:nvPicPr>
          <p:cNvPr id="7" name="Content Placeholder 6" descr="A computer screen shot of a graph&#10;&#10;Description automatically generated">
            <a:extLst>
              <a:ext uri="{FF2B5EF4-FFF2-40B4-BE49-F238E27FC236}">
                <a16:creationId xmlns:a16="http://schemas.microsoft.com/office/drawing/2014/main" id="{E588200C-C0B9-4B33-B111-582235599031}"/>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0979" r="-1" b="-1"/>
          <a:stretch/>
        </p:blipFill>
        <p:spPr>
          <a:xfrm>
            <a:off x="6324600" y="1825624"/>
            <a:ext cx="4800600" cy="4575175"/>
          </a:xfrm>
          <a:noFill/>
        </p:spPr>
      </p:pic>
      <p:sp>
        <p:nvSpPr>
          <p:cNvPr id="9" name="TextBox 8">
            <a:extLst>
              <a:ext uri="{FF2B5EF4-FFF2-40B4-BE49-F238E27FC236}">
                <a16:creationId xmlns:a16="http://schemas.microsoft.com/office/drawing/2014/main" id="{83B01E07-8571-4E7D-861D-7778B9DCF8BD}"/>
              </a:ext>
            </a:extLst>
          </p:cNvPr>
          <p:cNvSpPr txBox="1"/>
          <p:nvPr/>
        </p:nvSpPr>
        <p:spPr>
          <a:xfrm>
            <a:off x="8720376" y="6200744"/>
            <a:ext cx="2404824"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abiwilson3.blogspot.com/2012/02/google-analytics.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nc/3.0/">
                  <a:extLst>
                    <a:ext uri="{A12FA001-AC4F-418D-AE19-62706E023703}">
                      <ahyp:hlinkClr xmlns:ahyp="http://schemas.microsoft.com/office/drawing/2018/hyperlinkcolor" val="tx"/>
                    </a:ext>
                  </a:extLst>
                </a:hlinkClick>
              </a:rPr>
              <a:t>CC BY-NC</a:t>
            </a:r>
            <a:endParaRPr lang="en-US" sz="700">
              <a:solidFill>
                <a:srgbClr val="FFFFFF"/>
              </a:solidFill>
            </a:endParaRPr>
          </a:p>
        </p:txBody>
      </p:sp>
    </p:spTree>
    <p:extLst>
      <p:ext uri="{BB962C8B-B14F-4D97-AF65-F5344CB8AC3E}">
        <p14:creationId xmlns:p14="http://schemas.microsoft.com/office/powerpoint/2010/main" val="393729605"/>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EFDD7-70DE-4BDF-B50F-46A35FDB9A82}"/>
              </a:ext>
            </a:extLst>
          </p:cNvPr>
          <p:cNvSpPr>
            <a:spLocks noGrp="1"/>
          </p:cNvSpPr>
          <p:nvPr>
            <p:ph type="title"/>
          </p:nvPr>
        </p:nvSpPr>
        <p:spPr/>
        <p:txBody>
          <a:bodyPr/>
          <a:lstStyle/>
          <a:p>
            <a:r>
              <a:rPr lang="en-US" dirty="0"/>
              <a:t>Benefits of IOT in healthcare</a:t>
            </a:r>
          </a:p>
        </p:txBody>
      </p:sp>
      <p:sp>
        <p:nvSpPr>
          <p:cNvPr id="6" name="TextBox 5">
            <a:extLst>
              <a:ext uri="{FF2B5EF4-FFF2-40B4-BE49-F238E27FC236}">
                <a16:creationId xmlns:a16="http://schemas.microsoft.com/office/drawing/2014/main" id="{BA9608A2-E38E-4AEB-A9A8-9D42F84138EB}"/>
              </a:ext>
            </a:extLst>
          </p:cNvPr>
          <p:cNvSpPr txBox="1"/>
          <p:nvPr/>
        </p:nvSpPr>
        <p:spPr>
          <a:xfrm>
            <a:off x="76200" y="1626261"/>
            <a:ext cx="5410200" cy="1231106"/>
          </a:xfrm>
          <a:prstGeom prst="rect">
            <a:avLst/>
          </a:prstGeom>
          <a:noFill/>
        </p:spPr>
        <p:txBody>
          <a:bodyPr wrap="square">
            <a:spAutoFit/>
          </a:bodyPr>
          <a:lstStyle/>
          <a:p>
            <a:r>
              <a:rPr lang="en-US" sz="2000" b="1" dirty="0">
                <a:effectLst/>
                <a:latin typeface="Söhne"/>
              </a:rPr>
              <a:t>Remote Patient Monitoring</a:t>
            </a:r>
            <a:endParaRPr lang="en-US" sz="2000" b="1" dirty="0">
              <a:latin typeface="Söhne"/>
            </a:endParaRPr>
          </a:p>
          <a:p>
            <a:r>
              <a:rPr lang="en-US" dirty="0">
                <a:effectLst/>
                <a:latin typeface="Söhne"/>
              </a:rPr>
              <a:t>IoT enables healthcare providers to remotely monitor patients' vital signs and health conditions, allowing for more timely and personalized interventions.</a:t>
            </a:r>
            <a:endParaRPr lang="en-US" dirty="0">
              <a:latin typeface="Söhne"/>
            </a:endParaRPr>
          </a:p>
        </p:txBody>
      </p:sp>
      <p:sp>
        <p:nvSpPr>
          <p:cNvPr id="8" name="TextBox 7">
            <a:extLst>
              <a:ext uri="{FF2B5EF4-FFF2-40B4-BE49-F238E27FC236}">
                <a16:creationId xmlns:a16="http://schemas.microsoft.com/office/drawing/2014/main" id="{BEB42719-ABE9-40D5-858D-A3FF99A50544}"/>
              </a:ext>
            </a:extLst>
          </p:cNvPr>
          <p:cNvSpPr txBox="1"/>
          <p:nvPr/>
        </p:nvSpPr>
        <p:spPr>
          <a:xfrm>
            <a:off x="6094396" y="1752600"/>
            <a:ext cx="6097604" cy="1231106"/>
          </a:xfrm>
          <a:prstGeom prst="rect">
            <a:avLst/>
          </a:prstGeom>
          <a:noFill/>
        </p:spPr>
        <p:txBody>
          <a:bodyPr wrap="square">
            <a:spAutoFit/>
          </a:bodyPr>
          <a:lstStyle/>
          <a:p>
            <a:r>
              <a:rPr lang="en-US" sz="2000" b="1" dirty="0">
                <a:effectLst/>
                <a:latin typeface="Söhne"/>
              </a:rPr>
              <a:t>Real-time Data Collection</a:t>
            </a:r>
            <a:endParaRPr lang="en-US" sz="2000" b="1" dirty="0">
              <a:latin typeface="Söhne"/>
            </a:endParaRPr>
          </a:p>
          <a:p>
            <a:r>
              <a:rPr lang="en-US" dirty="0">
                <a:effectLst/>
                <a:latin typeface="Söhne"/>
              </a:rPr>
              <a:t>IoT devices can collect and transmit real-time data, providing healthcare professionals with up-to-date information for accurate diagnosis and treatment decisions.</a:t>
            </a:r>
            <a:endParaRPr lang="en-US" dirty="0">
              <a:latin typeface="Söhne"/>
            </a:endParaRPr>
          </a:p>
        </p:txBody>
      </p:sp>
      <p:sp>
        <p:nvSpPr>
          <p:cNvPr id="14" name="TextBox 13">
            <a:extLst>
              <a:ext uri="{FF2B5EF4-FFF2-40B4-BE49-F238E27FC236}">
                <a16:creationId xmlns:a16="http://schemas.microsoft.com/office/drawing/2014/main" id="{F5EE2924-A6EA-4C8C-B4C4-EC4501D4FD3C}"/>
              </a:ext>
            </a:extLst>
          </p:cNvPr>
          <p:cNvSpPr txBox="1"/>
          <p:nvPr/>
        </p:nvSpPr>
        <p:spPr>
          <a:xfrm>
            <a:off x="0" y="3475703"/>
            <a:ext cx="5849754" cy="1508105"/>
          </a:xfrm>
          <a:prstGeom prst="rect">
            <a:avLst/>
          </a:prstGeom>
          <a:noFill/>
        </p:spPr>
        <p:txBody>
          <a:bodyPr wrap="square">
            <a:spAutoFit/>
          </a:bodyPr>
          <a:lstStyle/>
          <a:p>
            <a:r>
              <a:rPr lang="en-US" sz="2000" dirty="0">
                <a:latin typeface="Söhne"/>
              </a:rPr>
              <a:t>Streamlined Workflow</a:t>
            </a:r>
          </a:p>
          <a:p>
            <a:r>
              <a:rPr lang="en-US" dirty="0">
                <a:latin typeface="Söhne"/>
              </a:rPr>
              <a:t>IoT technologies streamline healthcare workflows by automating processes, reducing administrative burdens, and improving communication and coordination among healthcare teams.</a:t>
            </a:r>
          </a:p>
        </p:txBody>
      </p:sp>
      <p:sp>
        <p:nvSpPr>
          <p:cNvPr id="16" name="TextBox 15">
            <a:extLst>
              <a:ext uri="{FF2B5EF4-FFF2-40B4-BE49-F238E27FC236}">
                <a16:creationId xmlns:a16="http://schemas.microsoft.com/office/drawing/2014/main" id="{BA13A1C2-CAF1-4078-B760-D725CED994F0}"/>
              </a:ext>
            </a:extLst>
          </p:cNvPr>
          <p:cNvSpPr txBox="1"/>
          <p:nvPr/>
        </p:nvSpPr>
        <p:spPr>
          <a:xfrm>
            <a:off x="5941996" y="3567499"/>
            <a:ext cx="6097604" cy="1508105"/>
          </a:xfrm>
          <a:prstGeom prst="rect">
            <a:avLst/>
          </a:prstGeom>
          <a:noFill/>
        </p:spPr>
        <p:txBody>
          <a:bodyPr wrap="square">
            <a:spAutoFit/>
          </a:bodyPr>
          <a:lstStyle/>
          <a:p>
            <a:r>
              <a:rPr lang="en-US" sz="2000" dirty="0">
                <a:latin typeface="Söhne"/>
              </a:rPr>
              <a:t>Improved Patient Engagement</a:t>
            </a:r>
          </a:p>
          <a:p>
            <a:r>
              <a:rPr lang="en-US" dirty="0">
                <a:latin typeface="Söhne"/>
              </a:rPr>
              <a:t>IoT applications promote patient engagement by enabling remote consultations medication reminders, and health tracking, empowering individuals to actively participate in their healthcare journey.</a:t>
            </a:r>
          </a:p>
        </p:txBody>
      </p:sp>
    </p:spTree>
    <p:extLst>
      <p:ext uri="{BB962C8B-B14F-4D97-AF65-F5344CB8AC3E}">
        <p14:creationId xmlns:p14="http://schemas.microsoft.com/office/powerpoint/2010/main" val="3870350303"/>
      </p:ext>
    </p:extLst>
  </p:cSld>
  <p:clrMapOvr>
    <a:masterClrMapping/>
  </p:clrMapOvr>
  <mc:AlternateContent xmlns:mc="http://schemas.openxmlformats.org/markup-compatibility/2006">
    <mc:Choice xmlns:p14="http://schemas.microsoft.com/office/powerpoint/2010/main" Requires="p14">
      <p:transition spd="med" p14:dur="700" advTm="20000">
        <p:fade/>
      </p:transition>
    </mc:Choice>
    <mc:Fallback>
      <p:transition spd="med" advTm="20000">
        <p:fade/>
      </p:transition>
    </mc:Fallback>
  </mc:AlternateContent>
</p:sld>
</file>

<file path=ppt/theme/theme1.xml><?xml version="1.0" encoding="utf-8"?>
<a:theme xmlns:a="http://schemas.openxmlformats.org/drawingml/2006/main" name="Medical Design 16x9">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41.potx" id="{D7485564-6666-4DDB-B0D3-55F6E694D6E5}" vid="{6E950D30-6FC6-4411-BCFF-468AD9ECA787}"/>
    </a:ext>
  </a:extLst>
</a:theme>
</file>

<file path=ppt/theme/theme2.xml><?xml version="1.0" encoding="utf-8"?>
<a:theme xmlns:a="http://schemas.openxmlformats.org/drawingml/2006/main" name="Office Them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1741</TotalTime>
  <Words>1697</Words>
  <Application>Microsoft Office PowerPoint</Application>
  <PresentationFormat>Widescreen</PresentationFormat>
  <Paragraphs>108</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Franklin Gothic Medium</vt:lpstr>
      <vt:lpstr>Söhne</vt:lpstr>
      <vt:lpstr>Medical Design 16x9</vt:lpstr>
      <vt:lpstr>IoT in Healthcare: Revolutionizing Patient Care </vt:lpstr>
      <vt:lpstr>IOT in Healthcare</vt:lpstr>
      <vt:lpstr>Data Acquisition</vt:lpstr>
      <vt:lpstr>Blood Pressure Sensors          Accelerometers </vt:lpstr>
      <vt:lpstr>Data Transmission                  RFID Devices</vt:lpstr>
      <vt:lpstr>Data Processing </vt:lpstr>
      <vt:lpstr>Data Management </vt:lpstr>
      <vt:lpstr>Data Analytics </vt:lpstr>
      <vt:lpstr>Benefits of IOT in healthcare</vt:lpstr>
      <vt:lpstr>Enhanced Medication Management</vt:lpstr>
      <vt:lpstr>Predictive Analytics</vt:lpstr>
      <vt:lpstr>Enhancing Emergency Response</vt:lpstr>
      <vt:lpstr>Integration and Interoperability</vt:lpstr>
      <vt:lpstr>Challenges And Risks</vt:lpstr>
      <vt:lpstr>PowerPoint Presentation</vt:lpstr>
      <vt:lpstr>Artificial Intelligence in Healthcare</vt:lpstr>
      <vt:lpstr>Data Visualization</vt:lpstr>
      <vt:lpstr>Case Studies</vt:lpstr>
      <vt:lpstr>Regularity Compliance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in Healthcare: Revolutionizing Patient Care </dc:title>
  <dc:creator>Ram Singh</dc:creator>
  <cp:lastModifiedBy>Ram Singh</cp:lastModifiedBy>
  <cp:revision>18</cp:revision>
  <dcterms:created xsi:type="dcterms:W3CDTF">2023-12-31T09:42:43Z</dcterms:created>
  <dcterms:modified xsi:type="dcterms:W3CDTF">2024-01-06T12:42:35Z</dcterms:modified>
</cp:coreProperties>
</file>

<file path=docProps/thumbnail.jpeg>
</file>